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3785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38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262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869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224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092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283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232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068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725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6872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599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8806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4460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451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762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786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791CDA7-28FE-49DF-A324-097B17032D8B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0AA1883-C43F-40DD-BAF9-742CC5C42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8041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3.png"/><Relationship Id="rId21" Type="http://schemas.openxmlformats.org/officeDocument/2006/relationships/image" Target="../media/image20.png"/><Relationship Id="rId7" Type="http://schemas.openxmlformats.org/officeDocument/2006/relationships/image" Target="../media/image7.jpeg"/><Relationship Id="rId12" Type="http://schemas.openxmlformats.org/officeDocument/2006/relationships/hyperlink" Target="http://www.reseau-environnement-sante.fr/" TargetMode="External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2.png"/><Relationship Id="rId16" Type="http://schemas.openxmlformats.org/officeDocument/2006/relationships/image" Target="../media/image15.emf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24" Type="http://schemas.openxmlformats.org/officeDocument/2006/relationships/image" Target="../media/image23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10.jpeg"/><Relationship Id="rId19" Type="http://schemas.openxmlformats.org/officeDocument/2006/relationships/image" Target="../media/image18.jpe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" name="Image 10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554" y="744312"/>
            <a:ext cx="1808414" cy="1354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443" y="720121"/>
            <a:ext cx="1833694" cy="137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3826" y="5466882"/>
            <a:ext cx="1546223" cy="930944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7600" y="3361998"/>
            <a:ext cx="2843988" cy="1339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" descr="http://vincentbourquin.files.wordpress.com/2011/11/urine-001.jpg?w=12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55905" y="3347403"/>
            <a:ext cx="2161815" cy="1216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ZoneTexte 4"/>
          <p:cNvSpPr txBox="1"/>
          <p:nvPr/>
        </p:nvSpPr>
        <p:spPr>
          <a:xfrm>
            <a:off x="1640456" y="2053447"/>
            <a:ext cx="9142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>
                <a:solidFill>
                  <a:srgbClr val="0070C0"/>
                </a:solidFill>
              </a:rPr>
              <a:t>Publications Scientifiques</a:t>
            </a:r>
          </a:p>
        </p:txBody>
      </p:sp>
      <p:pic>
        <p:nvPicPr>
          <p:cNvPr id="7" name="Image 6" descr="C:\Users\conta\AppData\Local\Microsoft\Windows\INetCacheContent.Word\assiette_toxique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586" y="5501786"/>
            <a:ext cx="2202674" cy="1444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C:\Users\conta\AppData\Local\Microsoft\Windows\INetCacheContent.Word\bébé et masque respiratoire - crise sanitaire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036" y="4827157"/>
            <a:ext cx="1835202" cy="1147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" t="7082" r="4021" b="5991"/>
          <a:stretch/>
        </p:blipFill>
        <p:spPr>
          <a:xfrm>
            <a:off x="6407877" y="5421149"/>
            <a:ext cx="1640221" cy="1533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F:\Nathalie\images\pesticides tracteur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560" y="755582"/>
            <a:ext cx="2099696" cy="1350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C:\Users\conta\AppData\Local\Microsoft\Windows\INetCacheContent.Word\Appel_prague_2005_nruaux.pn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778" y="3269844"/>
            <a:ext cx="1529547" cy="2212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>
            <a:hlinkClick r:id="rId12"/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52" y="5562600"/>
            <a:ext cx="1586548" cy="9790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4" cstate="print"/>
          <a:srcRect l="8161" r="8618" b="1628"/>
          <a:stretch>
            <a:fillRect/>
          </a:stretch>
        </p:blipFill>
        <p:spPr bwMode="auto">
          <a:xfrm>
            <a:off x="7862394" y="4600731"/>
            <a:ext cx="2251328" cy="1308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5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722" y="3969285"/>
            <a:ext cx="1881516" cy="1084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16"/>
          <a:srcRect l="2156" r="48889" b="10286"/>
          <a:stretch/>
        </p:blipFill>
        <p:spPr>
          <a:xfrm>
            <a:off x="9686722" y="3360149"/>
            <a:ext cx="1852437" cy="87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" t="7082" r="4021" b="5991"/>
          <a:stretch/>
        </p:blipFill>
        <p:spPr>
          <a:xfrm>
            <a:off x="10110501" y="-57343"/>
            <a:ext cx="1448626" cy="1354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30875" y="-49105"/>
            <a:ext cx="2261934" cy="129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AutoShape 14" descr="Résultat de recherche d'images pour &quot;phtalate&quot;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63153" y="4427223"/>
            <a:ext cx="2088393" cy="1268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0" name="Picture 16" descr="Résultat de recherche d'images pour &quot;boite de pétri&quot;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506" y="1134422"/>
            <a:ext cx="1865808" cy="9628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926201" y="5746645"/>
            <a:ext cx="1642037" cy="1169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51526" y="-21747"/>
            <a:ext cx="1701891" cy="127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300038" y="1070767"/>
            <a:ext cx="1559659" cy="1028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116539" y="-46570"/>
            <a:ext cx="1654121" cy="1212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783067" y="-65873"/>
            <a:ext cx="1468817" cy="1224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15658" y="-70371"/>
            <a:ext cx="2098573" cy="1175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5182" y="1131583"/>
            <a:ext cx="1901099" cy="729980"/>
          </a:xfrm>
          <a:prstGeom prst="rect">
            <a:avLst/>
          </a:prstGeom>
        </p:spPr>
      </p:pic>
      <p:pic>
        <p:nvPicPr>
          <p:cNvPr id="34" name="Image 33" descr="http://s2.lemde.fr/image/2013/04/09/534x0/3156514_5_3037_ill-3156514-1a07-bisphenol-x1d1_b116711c0ee319a0d628aa00ffeedfcb.jpg"/>
          <p:cNvPicPr/>
          <p:nvPr/>
        </p:nvPicPr>
        <p:blipFill>
          <a:blip r:embed="rId27" cstate="print">
            <a:clrChange>
              <a:clrFrom>
                <a:srgbClr val="4F4E4E"/>
              </a:clrFrom>
              <a:clrTo>
                <a:srgbClr val="4F4E4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0202" y="3750871"/>
            <a:ext cx="1506428" cy="135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9985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e">
  <a:themeElements>
    <a:clrScheme name="Parallaxe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TM03457496[[fn=Parallaxe]]</Template>
  <TotalTime>247</TotalTime>
  <Words>2</Words>
  <Application>Microsoft Office PowerPoint</Application>
  <PresentationFormat>Grand écran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Corbel</vt:lpstr>
      <vt:lpstr>Parallaxe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reseau environnement sante</dc:creator>
  <cp:lastModifiedBy>reseau environnement sante</cp:lastModifiedBy>
  <cp:revision>18</cp:revision>
  <dcterms:created xsi:type="dcterms:W3CDTF">2017-01-24T16:43:55Z</dcterms:created>
  <dcterms:modified xsi:type="dcterms:W3CDTF">2017-02-01T14:37:48Z</dcterms:modified>
</cp:coreProperties>
</file>