
<file path=[Content_Types].xml><?xml version="1.0" encoding="utf-8"?>
<Types xmlns="http://schemas.openxmlformats.org/package/2006/content-types">
  <Default ContentType="image/jpeg" Extension="jpg"/>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custom-properties+xml" PartName="/docProps/custom.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3840">
          <p15:clr>
            <a:srgbClr val="A4A3A4"/>
          </p15:clr>
        </p15:guide>
      </p15:sldGuideLst>
    </p:ext>
    <p:ext uri="GoogleSlidesCustomDataVersion2">
      <go:slidesCustomData xmlns:go="http://customooxmlschemas.google.com/" r:id="rId24" roundtripDataSignature="AMtx7mjQ0wJFTCuabwgpFixY4/WF5EOen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384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11" Type="http://schemas.openxmlformats.org/officeDocument/2006/relationships/slide" Target="slides/slide6.xml"/><Relationship Id="rId22" Type="http://schemas.openxmlformats.org/officeDocument/2006/relationships/slide" Target="slides/slide17.xml"/><Relationship Id="rId10" Type="http://schemas.openxmlformats.org/officeDocument/2006/relationships/slide" Target="slides/slide5.xml"/><Relationship Id="rId21" Type="http://schemas.openxmlformats.org/officeDocument/2006/relationships/slide" Target="slides/slide16.xml"/><Relationship Id="rId13" Type="http://schemas.openxmlformats.org/officeDocument/2006/relationships/slide" Target="slides/slide8.xml"/><Relationship Id="rId24" Type="http://customschemas.google.com/relationships/presentationmetadata" Target="metadata"/><Relationship Id="rId12" Type="http://schemas.openxmlformats.org/officeDocument/2006/relationships/slide" Target="slides/slide7.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5" Type="http://schemas.openxmlformats.org/officeDocument/2006/relationships/notesMaster" Target="notesMasters/notesMaster1.xml"/><Relationship Id="rId19" Type="http://schemas.openxmlformats.org/officeDocument/2006/relationships/slide" Target="slides/slide14.xml"/><Relationship Id="rId6" Type="http://schemas.openxmlformats.org/officeDocument/2006/relationships/slide" Target="slides/slide1.xml"/><Relationship Id="rId18" Type="http://schemas.openxmlformats.org/officeDocument/2006/relationships/slide" Target="slides/slide13.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de-DE"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2" name="Google Shape;102;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3" name="Google Shape;103;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9" name="Google Shape;109;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de-DE"/>
              <a:t>Marina</a:t>
            </a:r>
            <a:endParaRPr/>
          </a:p>
        </p:txBody>
      </p:sp>
      <p:sp>
        <p:nvSpPr>
          <p:cNvPr id="110" name="Google Shape;110;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p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6" name="Google Shape;116;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p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4" name="Google Shape;124;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9" name="Google Shape;129;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95250" lvl="0" marL="171450" rtl="0" algn="l">
              <a:spcBef>
                <a:spcPts val="0"/>
              </a:spcBef>
              <a:spcAft>
                <a:spcPts val="0"/>
              </a:spcAft>
              <a:buClr>
                <a:schemeClr val="dk1"/>
              </a:buClr>
              <a:buSzPts val="1200"/>
              <a:buFont typeface="Arial"/>
              <a:buNone/>
            </a:pPr>
            <a:r>
              <a:t/>
            </a:r>
            <a:endParaRPr/>
          </a:p>
        </p:txBody>
      </p:sp>
      <p:sp>
        <p:nvSpPr>
          <p:cNvPr id="130" name="Google Shape;130;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8" name="Google Shape;138;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Arial"/>
              <a:buNone/>
            </a:pPr>
            <a:r>
              <a:t/>
            </a:r>
            <a:endParaRPr/>
          </a:p>
        </p:txBody>
      </p:sp>
      <p:sp>
        <p:nvSpPr>
          <p:cNvPr id="139" name="Google Shape;139;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1" name="Google Shape;151;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95250" lvl="0" marL="171450" rtl="0" algn="l">
              <a:spcBef>
                <a:spcPts val="0"/>
              </a:spcBef>
              <a:spcAft>
                <a:spcPts val="0"/>
              </a:spcAft>
              <a:buClr>
                <a:schemeClr val="dk1"/>
              </a:buClr>
              <a:buSzPts val="1200"/>
              <a:buFont typeface="Arial"/>
              <a:buNone/>
            </a:pPr>
            <a:r>
              <a:t/>
            </a:r>
            <a:endParaRPr/>
          </a:p>
        </p:txBody>
      </p:sp>
      <p:sp>
        <p:nvSpPr>
          <p:cNvPr id="152" name="Google Shape;152;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8" name="Google Shape;158;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95250" lvl="0" marL="171450" rtl="0" algn="l">
              <a:spcBef>
                <a:spcPts val="0"/>
              </a:spcBef>
              <a:spcAft>
                <a:spcPts val="0"/>
              </a:spcAft>
              <a:buClr>
                <a:schemeClr val="dk1"/>
              </a:buClr>
              <a:buSzPts val="1200"/>
              <a:buFont typeface="Arial"/>
              <a:buNone/>
            </a:pPr>
            <a:r>
              <a:t/>
            </a:r>
            <a:endParaRPr/>
          </a:p>
        </p:txBody>
      </p:sp>
      <p:sp>
        <p:nvSpPr>
          <p:cNvPr id="159" name="Google Shape;159;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p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6" name="Google Shape;166;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p1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2" name="Google Shape;172;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p1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1" name="Google Shape;181;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p1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7" name="Google Shape;187;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p1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3" name="Google Shape;193;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p1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9" name="Google Shape;199;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p2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8" name="Google Shape;208;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 name="Shape 219"/>
        <p:cNvGrpSpPr/>
        <p:nvPr/>
      </p:nvGrpSpPr>
      <p:grpSpPr>
        <a:xfrm>
          <a:off x="0" y="0"/>
          <a:ext cx="0" cy="0"/>
          <a:chOff x="0" y="0"/>
          <a:chExt cx="0" cy="0"/>
        </a:xfrm>
      </p:grpSpPr>
      <p:sp>
        <p:nvSpPr>
          <p:cNvPr id="220" name="Google Shape;220;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1" name="Google Shape;221;p2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de-DE"/>
              <a:t>Alena</a:t>
            </a:r>
            <a:endParaRPr/>
          </a:p>
        </p:txBody>
      </p:sp>
      <p:sp>
        <p:nvSpPr>
          <p:cNvPr id="222" name="Google Shape;222;p2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 name="Shape 227"/>
        <p:cNvGrpSpPr/>
        <p:nvPr/>
      </p:nvGrpSpPr>
      <p:grpSpPr>
        <a:xfrm>
          <a:off x="0" y="0"/>
          <a:ext cx="0" cy="0"/>
          <a:chOff x="0" y="0"/>
          <a:chExt cx="0" cy="0"/>
        </a:xfrm>
      </p:grpSpPr>
      <p:sp>
        <p:nvSpPr>
          <p:cNvPr id="228" name="Google Shape;228;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9" name="Google Shape;229;p2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de-DE"/>
              <a:t>Fairy</a:t>
            </a:r>
            <a:endParaRPr/>
          </a:p>
        </p:txBody>
      </p:sp>
      <p:sp>
        <p:nvSpPr>
          <p:cNvPr id="230" name="Google Shape;230;p2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 name="Shape 237"/>
        <p:cNvGrpSpPr/>
        <p:nvPr/>
      </p:nvGrpSpPr>
      <p:grpSpPr>
        <a:xfrm>
          <a:off x="0" y="0"/>
          <a:ext cx="0" cy="0"/>
          <a:chOff x="0" y="0"/>
          <a:chExt cx="0" cy="0"/>
        </a:xfrm>
      </p:grpSpPr>
      <p:sp>
        <p:nvSpPr>
          <p:cNvPr id="238" name="Google Shape;238;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9" name="Google Shape;239;p2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de-DE"/>
              <a:t>All of them! </a:t>
            </a:r>
            <a:endParaRPr/>
          </a:p>
        </p:txBody>
      </p:sp>
      <p:sp>
        <p:nvSpPr>
          <p:cNvPr id="240" name="Google Shape;240;p2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4.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9.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4.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9.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gif"/><Relationship Id="rId3" Type="http://schemas.openxmlformats.org/officeDocument/2006/relationships/image" Target="../media/image11.gif"/><Relationship Id="rId4" Type="http://schemas.openxmlformats.org/officeDocument/2006/relationships/image" Target="../media/image13.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folie" type="title">
  <p:cSld name="TITLE">
    <p:bg>
      <p:bgPr>
        <a:blipFill>
          <a:blip r:embed="rId2">
            <a:alphaModFix/>
          </a:blip>
          <a:stretch>
            <a:fillRect/>
          </a:stretch>
        </a:blipFill>
      </p:bgPr>
    </p:bg>
    <p:spTree>
      <p:nvGrpSpPr>
        <p:cNvPr id="16" name="Shape 16"/>
        <p:cNvGrpSpPr/>
        <p:nvPr/>
      </p:nvGrpSpPr>
      <p:grpSpPr>
        <a:xfrm>
          <a:off x="0" y="0"/>
          <a:ext cx="0" cy="0"/>
          <a:chOff x="0" y="0"/>
          <a:chExt cx="0" cy="0"/>
        </a:xfrm>
      </p:grpSpPr>
      <p:sp>
        <p:nvSpPr>
          <p:cNvPr id="17" name="Google Shape;17;p27"/>
          <p:cNvSpPr txBox="1"/>
          <p:nvPr>
            <p:ph type="ctrTitle"/>
          </p:nvPr>
        </p:nvSpPr>
        <p:spPr>
          <a:xfrm>
            <a:off x="914400" y="1340768"/>
            <a:ext cx="10363200" cy="1470025"/>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lt1"/>
              </a:buClr>
              <a:buSzPts val="3200"/>
              <a:buFont typeface="Arial"/>
              <a:buNone/>
              <a:defRPr b="1">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 name="Google Shape;18;p27"/>
          <p:cNvSpPr txBox="1"/>
          <p:nvPr>
            <p:ph idx="1" type="subTitle"/>
          </p:nvPr>
        </p:nvSpPr>
        <p:spPr>
          <a:xfrm>
            <a:off x="1828800" y="3096543"/>
            <a:ext cx="8534400" cy="1752600"/>
          </a:xfrm>
          <a:prstGeom prst="rect">
            <a:avLst/>
          </a:prstGeom>
          <a:noFill/>
          <a:ln>
            <a:noFill/>
          </a:ln>
        </p:spPr>
        <p:txBody>
          <a:bodyPr anchorCtr="0" anchor="t" bIns="45700" lIns="91425" spcFirstLastPara="1" rIns="91425" wrap="square" tIns="45700">
            <a:normAutofit/>
          </a:bodyPr>
          <a:lstStyle>
            <a:lvl1pPr lvl="0" algn="ctr">
              <a:spcBef>
                <a:spcPts val="480"/>
              </a:spcBef>
              <a:spcAft>
                <a:spcPts val="0"/>
              </a:spcAft>
              <a:buClr>
                <a:schemeClr val="lt1"/>
              </a:buClr>
              <a:buSzPts val="2400"/>
              <a:buNone/>
              <a:defRPr>
                <a:solidFill>
                  <a:schemeClr val="lt1"/>
                </a:solidFill>
              </a:defRPr>
            </a:lvl1pPr>
            <a:lvl2pPr lvl="1" algn="ctr">
              <a:spcBef>
                <a:spcPts val="400"/>
              </a:spcBef>
              <a:spcAft>
                <a:spcPts val="0"/>
              </a:spcAft>
              <a:buClr>
                <a:srgbClr val="888888"/>
              </a:buClr>
              <a:buSzPts val="2000"/>
              <a:buNone/>
              <a:defRPr>
                <a:solidFill>
                  <a:srgbClr val="888888"/>
                </a:solidFill>
              </a:defRPr>
            </a:lvl2pPr>
            <a:lvl3pPr lvl="2" algn="ctr">
              <a:spcBef>
                <a:spcPts val="360"/>
              </a:spcBef>
              <a:spcAft>
                <a:spcPts val="0"/>
              </a:spcAft>
              <a:buClr>
                <a:srgbClr val="888888"/>
              </a:buClr>
              <a:buSzPts val="1800"/>
              <a:buNone/>
              <a:defRPr>
                <a:solidFill>
                  <a:srgbClr val="888888"/>
                </a:solidFill>
              </a:defRPr>
            </a:lvl3pPr>
            <a:lvl4pPr lvl="3" algn="ctr">
              <a:spcBef>
                <a:spcPts val="360"/>
              </a:spcBef>
              <a:spcAft>
                <a:spcPts val="0"/>
              </a:spcAft>
              <a:buClr>
                <a:srgbClr val="888888"/>
              </a:buClr>
              <a:buSzPts val="1800"/>
              <a:buNone/>
              <a:defRPr>
                <a:solidFill>
                  <a:srgbClr val="888888"/>
                </a:solidFill>
              </a:defRPr>
            </a:lvl4pPr>
            <a:lvl5pPr lvl="4" algn="ctr">
              <a:spcBef>
                <a:spcPts val="360"/>
              </a:spcBef>
              <a:spcAft>
                <a:spcPts val="0"/>
              </a:spcAft>
              <a:buClr>
                <a:srgbClr val="888888"/>
              </a:buClr>
              <a:buSzPts val="18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 und Inhalt" type="obj">
  <p:cSld name="OBJECT">
    <p:bg>
      <p:bgPr>
        <a:blipFill>
          <a:blip r:embed="rId2">
            <a:alphaModFix/>
          </a:blip>
          <a:stretch>
            <a:fillRect/>
          </a:stretch>
        </a:blipFill>
      </p:bgPr>
    </p:bg>
    <p:spTree>
      <p:nvGrpSpPr>
        <p:cNvPr id="19" name="Shape 19"/>
        <p:cNvGrpSpPr/>
        <p:nvPr/>
      </p:nvGrpSpPr>
      <p:grpSpPr>
        <a:xfrm>
          <a:off x="0" y="0"/>
          <a:ext cx="0" cy="0"/>
          <a:chOff x="0" y="0"/>
          <a:chExt cx="0" cy="0"/>
        </a:xfrm>
      </p:grpSpPr>
      <p:sp>
        <p:nvSpPr>
          <p:cNvPr id="20" name="Google Shape;20;p28"/>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rgbClr val="595959"/>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 name="Google Shape;21;p28"/>
          <p:cNvSpPr txBox="1"/>
          <p:nvPr>
            <p:ph idx="1" type="body"/>
          </p:nvPr>
        </p:nvSpPr>
        <p:spPr>
          <a:xfrm>
            <a:off x="609600" y="1470454"/>
            <a:ext cx="10972800" cy="4622842"/>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rgbClr val="595959"/>
              </a:buClr>
              <a:buSzPts val="1800"/>
              <a:buChar char="•"/>
              <a:defRPr/>
            </a:lvl1pPr>
            <a:lvl2pPr indent="-342900" lvl="1" marL="914400" algn="l">
              <a:spcBef>
                <a:spcPts val="360"/>
              </a:spcBef>
              <a:spcAft>
                <a:spcPts val="0"/>
              </a:spcAft>
              <a:buClr>
                <a:srgbClr val="595959"/>
              </a:buClr>
              <a:buSzPts val="1800"/>
              <a:buChar char="–"/>
              <a:defRPr/>
            </a:lvl2pPr>
            <a:lvl3pPr indent="-342900" lvl="2" marL="1371600" algn="l">
              <a:spcBef>
                <a:spcPts val="360"/>
              </a:spcBef>
              <a:spcAft>
                <a:spcPts val="0"/>
              </a:spcAft>
              <a:buClr>
                <a:srgbClr val="595959"/>
              </a:buClr>
              <a:buSzPts val="1800"/>
              <a:buChar char="•"/>
              <a:defRPr/>
            </a:lvl3pPr>
            <a:lvl4pPr indent="-342900" lvl="3" marL="1828800" algn="l">
              <a:spcBef>
                <a:spcPts val="360"/>
              </a:spcBef>
              <a:spcAft>
                <a:spcPts val="0"/>
              </a:spcAft>
              <a:buClr>
                <a:srgbClr val="595959"/>
              </a:buClr>
              <a:buSzPts val="1800"/>
              <a:buChar char="–"/>
              <a:defRPr/>
            </a:lvl4pPr>
            <a:lvl5pPr indent="-342900" lvl="4" marL="2286000" algn="l">
              <a:spcBef>
                <a:spcPts val="360"/>
              </a:spcBef>
              <a:spcAft>
                <a:spcPts val="0"/>
              </a:spcAft>
              <a:buClr>
                <a:srgbClr val="595959"/>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Abschnitts-&#10;überschrift">
  <p:cSld name="1_Abschnitts-&#10;überschrift">
    <p:bg>
      <p:bgPr>
        <a:blipFill>
          <a:blip r:embed="rId2">
            <a:alphaModFix/>
          </a:blip>
          <a:stretch>
            <a:fillRect/>
          </a:stretch>
        </a:blipFill>
      </p:bgPr>
    </p:bg>
    <p:spTree>
      <p:nvGrpSpPr>
        <p:cNvPr id="22" name="Shape 22"/>
        <p:cNvGrpSpPr/>
        <p:nvPr/>
      </p:nvGrpSpPr>
      <p:grpSpPr>
        <a:xfrm>
          <a:off x="0" y="0"/>
          <a:ext cx="0" cy="0"/>
          <a:chOff x="0" y="0"/>
          <a:chExt cx="0" cy="0"/>
        </a:xfrm>
      </p:grpSpPr>
      <p:sp>
        <p:nvSpPr>
          <p:cNvPr id="23" name="Google Shape;23;p29"/>
          <p:cNvSpPr txBox="1"/>
          <p:nvPr>
            <p:ph idx="10" type="dt"/>
          </p:nvPr>
        </p:nvSpPr>
        <p:spPr>
          <a:xfrm>
            <a:off x="5747477"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 name="Google Shape;24;p29"/>
          <p:cNvSpPr txBox="1"/>
          <p:nvPr>
            <p:ph idx="12" type="sldNum"/>
          </p:nvPr>
        </p:nvSpPr>
        <p:spPr>
          <a:xfrm>
            <a:off x="7680176" y="6356351"/>
            <a:ext cx="3902224"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Calibri"/>
                <a:ea typeface="Calibri"/>
                <a:cs typeface="Calibri"/>
                <a:sym typeface="Calibri"/>
              </a:defRPr>
            </a:lvl1pPr>
            <a:lvl2pPr indent="0" lvl="1" marL="0" marR="0" rtl="0" algn="l">
              <a:spcBef>
                <a:spcPts val="0"/>
              </a:spcBef>
              <a:buNone/>
              <a:defRPr sz="1800">
                <a:solidFill>
                  <a:schemeClr val="dk1"/>
                </a:solidFill>
                <a:latin typeface="Calibri"/>
                <a:ea typeface="Calibri"/>
                <a:cs typeface="Calibri"/>
                <a:sym typeface="Calibri"/>
              </a:defRPr>
            </a:lvl2pPr>
            <a:lvl3pPr indent="0" lvl="2" marL="0" marR="0" rtl="0" algn="l">
              <a:spcBef>
                <a:spcPts val="0"/>
              </a:spcBef>
              <a:buNone/>
              <a:defRPr sz="1800">
                <a:solidFill>
                  <a:schemeClr val="dk1"/>
                </a:solidFill>
                <a:latin typeface="Calibri"/>
                <a:ea typeface="Calibri"/>
                <a:cs typeface="Calibri"/>
                <a:sym typeface="Calibri"/>
              </a:defRPr>
            </a:lvl3pPr>
            <a:lvl4pPr indent="0" lvl="3" marL="0" marR="0" rtl="0" algn="l">
              <a:spcBef>
                <a:spcPts val="0"/>
              </a:spcBef>
              <a:buNone/>
              <a:defRPr sz="1800">
                <a:solidFill>
                  <a:schemeClr val="dk1"/>
                </a:solidFill>
                <a:latin typeface="Calibri"/>
                <a:ea typeface="Calibri"/>
                <a:cs typeface="Calibri"/>
                <a:sym typeface="Calibri"/>
              </a:defRPr>
            </a:lvl4pPr>
            <a:lvl5pPr indent="0" lvl="4" marL="0" marR="0" rtl="0" algn="l">
              <a:spcBef>
                <a:spcPts val="0"/>
              </a:spcBef>
              <a:buNone/>
              <a:defRPr sz="1800">
                <a:solidFill>
                  <a:schemeClr val="dk1"/>
                </a:solidFill>
                <a:latin typeface="Calibri"/>
                <a:ea typeface="Calibri"/>
                <a:cs typeface="Calibri"/>
                <a:sym typeface="Calibri"/>
              </a:defRPr>
            </a:lvl5pPr>
            <a:lvl6pPr indent="0" lvl="5" marL="0" marR="0" rtl="0" algn="l">
              <a:spcBef>
                <a:spcPts val="0"/>
              </a:spcBef>
              <a:buNone/>
              <a:defRPr sz="1800">
                <a:solidFill>
                  <a:schemeClr val="dk1"/>
                </a:solidFill>
                <a:latin typeface="Calibri"/>
                <a:ea typeface="Calibri"/>
                <a:cs typeface="Calibri"/>
                <a:sym typeface="Calibri"/>
              </a:defRPr>
            </a:lvl6pPr>
            <a:lvl7pPr indent="0" lvl="6" marL="0" marR="0" rtl="0" algn="l">
              <a:spcBef>
                <a:spcPts val="0"/>
              </a:spcBef>
              <a:buNone/>
              <a:defRPr sz="1800">
                <a:solidFill>
                  <a:schemeClr val="dk1"/>
                </a:solidFill>
                <a:latin typeface="Calibri"/>
                <a:ea typeface="Calibri"/>
                <a:cs typeface="Calibri"/>
                <a:sym typeface="Calibri"/>
              </a:defRPr>
            </a:lvl7pPr>
            <a:lvl8pPr indent="0" lvl="7" marL="0" marR="0" rtl="0" algn="l">
              <a:spcBef>
                <a:spcPts val="0"/>
              </a:spcBef>
              <a:buNone/>
              <a:defRPr sz="1800">
                <a:solidFill>
                  <a:schemeClr val="dk1"/>
                </a:solidFill>
                <a:latin typeface="Calibri"/>
                <a:ea typeface="Calibri"/>
                <a:cs typeface="Calibri"/>
                <a:sym typeface="Calibri"/>
              </a:defRPr>
            </a:lvl8pPr>
            <a:lvl9pPr indent="0" lvl="8" marL="0" marR="0" rtl="0" algn="l">
              <a:spcBef>
                <a:spcPts val="0"/>
              </a:spcBef>
              <a:buNone/>
              <a:defRPr sz="1800">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de-DE"/>
              <a:t>‹#›</a:t>
            </a:fld>
            <a:endParaRPr/>
          </a:p>
        </p:txBody>
      </p:sp>
      <p:sp>
        <p:nvSpPr>
          <p:cNvPr id="25" name="Google Shape;25;p29"/>
          <p:cNvSpPr txBox="1"/>
          <p:nvPr>
            <p:ph type="title"/>
          </p:nvPr>
        </p:nvSpPr>
        <p:spPr>
          <a:xfrm>
            <a:off x="2075069" y="188640"/>
            <a:ext cx="7344816"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lt1"/>
              </a:buClr>
              <a:buSzPts val="3200"/>
              <a:buFont typeface="Arial"/>
              <a:buNone/>
              <a:defRPr>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6" name="Google Shape;26;p29"/>
          <p:cNvSpPr txBox="1"/>
          <p:nvPr>
            <p:ph idx="1" type="body"/>
          </p:nvPr>
        </p:nvSpPr>
        <p:spPr>
          <a:xfrm>
            <a:off x="2423592" y="1772816"/>
            <a:ext cx="7344816" cy="4392488"/>
          </a:xfrm>
          <a:prstGeom prst="rect">
            <a:avLst/>
          </a:prstGeom>
          <a:noFill/>
          <a:ln>
            <a:noFill/>
          </a:ln>
        </p:spPr>
        <p:txBody>
          <a:bodyPr anchorCtr="0" anchor="t" bIns="45700" lIns="91425" spcFirstLastPara="1" rIns="91425" wrap="square" tIns="45700">
            <a:normAutofit/>
          </a:bodyPr>
          <a:lstStyle>
            <a:lvl1pPr indent="-228600" lvl="0" marL="457200" algn="ctr">
              <a:spcBef>
                <a:spcPts val="560"/>
              </a:spcBef>
              <a:spcAft>
                <a:spcPts val="0"/>
              </a:spcAft>
              <a:buClr>
                <a:schemeClr val="lt1"/>
              </a:buClr>
              <a:buSzPts val="2800"/>
              <a:buNone/>
              <a:defRPr b="1" sz="2800">
                <a:solidFill>
                  <a:schemeClr val="lt1"/>
                </a:solidFill>
              </a:defRPr>
            </a:lvl1pPr>
            <a:lvl2pPr indent="-381000" lvl="1" marL="914400" algn="ctr">
              <a:spcBef>
                <a:spcPts val="480"/>
              </a:spcBef>
              <a:spcAft>
                <a:spcPts val="0"/>
              </a:spcAft>
              <a:buClr>
                <a:schemeClr val="lt1"/>
              </a:buClr>
              <a:buSzPts val="2400"/>
              <a:buChar char="–"/>
              <a:defRPr b="1" sz="2400">
                <a:solidFill>
                  <a:schemeClr val="lt1"/>
                </a:solidFill>
              </a:defRPr>
            </a:lvl2pPr>
            <a:lvl3pPr indent="-355600" lvl="2" marL="1371600" algn="ctr">
              <a:spcBef>
                <a:spcPts val="400"/>
              </a:spcBef>
              <a:spcAft>
                <a:spcPts val="0"/>
              </a:spcAft>
              <a:buClr>
                <a:schemeClr val="lt1"/>
              </a:buClr>
              <a:buSzPts val="2000"/>
              <a:buChar char="•"/>
              <a:defRPr b="1" sz="2000">
                <a:solidFill>
                  <a:schemeClr val="lt1"/>
                </a:solidFill>
              </a:defRPr>
            </a:lvl3pPr>
            <a:lvl4pPr indent="-355600" lvl="3" marL="1828800" algn="ctr">
              <a:spcBef>
                <a:spcPts val="400"/>
              </a:spcBef>
              <a:spcAft>
                <a:spcPts val="0"/>
              </a:spcAft>
              <a:buClr>
                <a:schemeClr val="lt1"/>
              </a:buClr>
              <a:buSzPts val="2000"/>
              <a:buChar char="–"/>
              <a:defRPr b="1" sz="2000">
                <a:solidFill>
                  <a:schemeClr val="lt1"/>
                </a:solidFill>
              </a:defRPr>
            </a:lvl4pPr>
            <a:lvl5pPr indent="-355600" lvl="4" marL="2286000" algn="ctr">
              <a:spcBef>
                <a:spcPts val="400"/>
              </a:spcBef>
              <a:spcAft>
                <a:spcPts val="0"/>
              </a:spcAft>
              <a:buClr>
                <a:schemeClr val="lt1"/>
              </a:buClr>
              <a:buSzPts val="2000"/>
              <a:buChar char="»"/>
              <a:defRPr b="1" sz="2000">
                <a:solidFill>
                  <a:schemeClr val="lt1"/>
                </a:solidFill>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wei Inhalte" type="twoObj">
  <p:cSld name="TWO_OBJECTS">
    <p:bg>
      <p:bgPr>
        <a:blipFill>
          <a:blip r:embed="rId2">
            <a:alphaModFix/>
          </a:blip>
          <a:stretch>
            <a:fillRect/>
          </a:stretch>
        </a:blipFill>
      </p:bgPr>
    </p:bg>
    <p:spTree>
      <p:nvGrpSpPr>
        <p:cNvPr id="27" name="Shape 27"/>
        <p:cNvGrpSpPr/>
        <p:nvPr/>
      </p:nvGrpSpPr>
      <p:grpSpPr>
        <a:xfrm>
          <a:off x="0" y="0"/>
          <a:ext cx="0" cy="0"/>
          <a:chOff x="0" y="0"/>
          <a:chExt cx="0" cy="0"/>
        </a:xfrm>
      </p:grpSpPr>
      <p:sp>
        <p:nvSpPr>
          <p:cNvPr id="28" name="Google Shape;28;p30"/>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rgbClr val="595959"/>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30"/>
          <p:cNvSpPr txBox="1"/>
          <p:nvPr>
            <p:ph idx="1" type="body"/>
          </p:nvPr>
        </p:nvSpPr>
        <p:spPr>
          <a:xfrm>
            <a:off x="609600" y="1600201"/>
            <a:ext cx="53848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rgbClr val="595959"/>
              </a:buClr>
              <a:buSzPts val="2800"/>
              <a:buChar char="•"/>
              <a:defRPr sz="2800"/>
            </a:lvl1pPr>
            <a:lvl2pPr indent="-381000" lvl="1" marL="914400" algn="l">
              <a:spcBef>
                <a:spcPts val="480"/>
              </a:spcBef>
              <a:spcAft>
                <a:spcPts val="0"/>
              </a:spcAft>
              <a:buClr>
                <a:srgbClr val="595959"/>
              </a:buClr>
              <a:buSzPts val="2400"/>
              <a:buChar char="–"/>
              <a:defRPr sz="2400"/>
            </a:lvl2pPr>
            <a:lvl3pPr indent="-355600" lvl="2" marL="1371600" algn="l">
              <a:spcBef>
                <a:spcPts val="400"/>
              </a:spcBef>
              <a:spcAft>
                <a:spcPts val="0"/>
              </a:spcAft>
              <a:buClr>
                <a:srgbClr val="595959"/>
              </a:buClr>
              <a:buSzPts val="2000"/>
              <a:buChar char="•"/>
              <a:defRPr sz="2000"/>
            </a:lvl3pPr>
            <a:lvl4pPr indent="-342900" lvl="3" marL="1828800" algn="l">
              <a:spcBef>
                <a:spcPts val="360"/>
              </a:spcBef>
              <a:spcAft>
                <a:spcPts val="0"/>
              </a:spcAft>
              <a:buClr>
                <a:srgbClr val="595959"/>
              </a:buClr>
              <a:buSzPts val="1800"/>
              <a:buChar char="–"/>
              <a:defRPr sz="1800"/>
            </a:lvl4pPr>
            <a:lvl5pPr indent="-342900" lvl="4" marL="2286000" algn="l">
              <a:spcBef>
                <a:spcPts val="360"/>
              </a:spcBef>
              <a:spcAft>
                <a:spcPts val="0"/>
              </a:spcAft>
              <a:buClr>
                <a:srgbClr val="595959"/>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0" name="Google Shape;30;p30"/>
          <p:cNvSpPr txBox="1"/>
          <p:nvPr>
            <p:ph idx="2" type="body"/>
          </p:nvPr>
        </p:nvSpPr>
        <p:spPr>
          <a:xfrm>
            <a:off x="6197600" y="1600201"/>
            <a:ext cx="53848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rgbClr val="595959"/>
              </a:buClr>
              <a:buSzPts val="2800"/>
              <a:buChar char="•"/>
              <a:defRPr sz="2800"/>
            </a:lvl1pPr>
            <a:lvl2pPr indent="-381000" lvl="1" marL="914400" algn="l">
              <a:spcBef>
                <a:spcPts val="480"/>
              </a:spcBef>
              <a:spcAft>
                <a:spcPts val="0"/>
              </a:spcAft>
              <a:buClr>
                <a:srgbClr val="595959"/>
              </a:buClr>
              <a:buSzPts val="2400"/>
              <a:buChar char="–"/>
              <a:defRPr sz="2400"/>
            </a:lvl2pPr>
            <a:lvl3pPr indent="-355600" lvl="2" marL="1371600" algn="l">
              <a:spcBef>
                <a:spcPts val="400"/>
              </a:spcBef>
              <a:spcAft>
                <a:spcPts val="0"/>
              </a:spcAft>
              <a:buClr>
                <a:srgbClr val="595959"/>
              </a:buClr>
              <a:buSzPts val="2000"/>
              <a:buChar char="•"/>
              <a:defRPr sz="2000"/>
            </a:lvl3pPr>
            <a:lvl4pPr indent="-342900" lvl="3" marL="1828800" algn="l">
              <a:spcBef>
                <a:spcPts val="360"/>
              </a:spcBef>
              <a:spcAft>
                <a:spcPts val="0"/>
              </a:spcAft>
              <a:buClr>
                <a:srgbClr val="595959"/>
              </a:buClr>
              <a:buSzPts val="1800"/>
              <a:buChar char="–"/>
              <a:defRPr sz="1800"/>
            </a:lvl4pPr>
            <a:lvl5pPr indent="-342900" lvl="4" marL="2286000" algn="l">
              <a:spcBef>
                <a:spcPts val="360"/>
              </a:spcBef>
              <a:spcAft>
                <a:spcPts val="0"/>
              </a:spcAft>
              <a:buClr>
                <a:srgbClr val="595959"/>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1" name="Google Shape;31;p30"/>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30"/>
          <p:cNvSpPr txBox="1"/>
          <p:nvPr>
            <p:ph idx="11" type="ftr"/>
          </p:nvPr>
        </p:nvSpPr>
        <p:spPr>
          <a:xfrm>
            <a:off x="4165600" y="6356351"/>
            <a:ext cx="3154536"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3" name="Google Shape;33;p30"/>
          <p:cNvSpPr txBox="1"/>
          <p:nvPr>
            <p:ph idx="12" type="sldNum"/>
          </p:nvPr>
        </p:nvSpPr>
        <p:spPr>
          <a:xfrm>
            <a:off x="7680176" y="6356351"/>
            <a:ext cx="3902224"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Calibri"/>
                <a:ea typeface="Calibri"/>
                <a:cs typeface="Calibri"/>
                <a:sym typeface="Calibri"/>
              </a:defRPr>
            </a:lvl1pPr>
            <a:lvl2pPr indent="0" lvl="1" marL="0" marR="0" rtl="0" algn="l">
              <a:spcBef>
                <a:spcPts val="0"/>
              </a:spcBef>
              <a:buNone/>
              <a:defRPr sz="1800">
                <a:solidFill>
                  <a:schemeClr val="dk1"/>
                </a:solidFill>
                <a:latin typeface="Calibri"/>
                <a:ea typeface="Calibri"/>
                <a:cs typeface="Calibri"/>
                <a:sym typeface="Calibri"/>
              </a:defRPr>
            </a:lvl2pPr>
            <a:lvl3pPr indent="0" lvl="2" marL="0" marR="0" rtl="0" algn="l">
              <a:spcBef>
                <a:spcPts val="0"/>
              </a:spcBef>
              <a:buNone/>
              <a:defRPr sz="1800">
                <a:solidFill>
                  <a:schemeClr val="dk1"/>
                </a:solidFill>
                <a:latin typeface="Calibri"/>
                <a:ea typeface="Calibri"/>
                <a:cs typeface="Calibri"/>
                <a:sym typeface="Calibri"/>
              </a:defRPr>
            </a:lvl3pPr>
            <a:lvl4pPr indent="0" lvl="3" marL="0" marR="0" rtl="0" algn="l">
              <a:spcBef>
                <a:spcPts val="0"/>
              </a:spcBef>
              <a:buNone/>
              <a:defRPr sz="1800">
                <a:solidFill>
                  <a:schemeClr val="dk1"/>
                </a:solidFill>
                <a:latin typeface="Calibri"/>
                <a:ea typeface="Calibri"/>
                <a:cs typeface="Calibri"/>
                <a:sym typeface="Calibri"/>
              </a:defRPr>
            </a:lvl4pPr>
            <a:lvl5pPr indent="0" lvl="4" marL="0" marR="0" rtl="0" algn="l">
              <a:spcBef>
                <a:spcPts val="0"/>
              </a:spcBef>
              <a:buNone/>
              <a:defRPr sz="1800">
                <a:solidFill>
                  <a:schemeClr val="dk1"/>
                </a:solidFill>
                <a:latin typeface="Calibri"/>
                <a:ea typeface="Calibri"/>
                <a:cs typeface="Calibri"/>
                <a:sym typeface="Calibri"/>
              </a:defRPr>
            </a:lvl5pPr>
            <a:lvl6pPr indent="0" lvl="5" marL="0" marR="0" rtl="0" algn="l">
              <a:spcBef>
                <a:spcPts val="0"/>
              </a:spcBef>
              <a:buNone/>
              <a:defRPr sz="1800">
                <a:solidFill>
                  <a:schemeClr val="dk1"/>
                </a:solidFill>
                <a:latin typeface="Calibri"/>
                <a:ea typeface="Calibri"/>
                <a:cs typeface="Calibri"/>
                <a:sym typeface="Calibri"/>
              </a:defRPr>
            </a:lvl6pPr>
            <a:lvl7pPr indent="0" lvl="6" marL="0" marR="0" rtl="0" algn="l">
              <a:spcBef>
                <a:spcPts val="0"/>
              </a:spcBef>
              <a:buNone/>
              <a:defRPr sz="1800">
                <a:solidFill>
                  <a:schemeClr val="dk1"/>
                </a:solidFill>
                <a:latin typeface="Calibri"/>
                <a:ea typeface="Calibri"/>
                <a:cs typeface="Calibri"/>
                <a:sym typeface="Calibri"/>
              </a:defRPr>
            </a:lvl7pPr>
            <a:lvl8pPr indent="0" lvl="7" marL="0" marR="0" rtl="0" algn="l">
              <a:spcBef>
                <a:spcPts val="0"/>
              </a:spcBef>
              <a:buNone/>
              <a:defRPr sz="1800">
                <a:solidFill>
                  <a:schemeClr val="dk1"/>
                </a:solidFill>
                <a:latin typeface="Calibri"/>
                <a:ea typeface="Calibri"/>
                <a:cs typeface="Calibri"/>
                <a:sym typeface="Calibri"/>
              </a:defRPr>
            </a:lvl8pPr>
            <a:lvl9pPr indent="0" lvl="8" marL="0" marR="0" rtl="0" algn="l">
              <a:spcBef>
                <a:spcPts val="0"/>
              </a:spcBef>
              <a:buNone/>
              <a:defRPr sz="1800">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Abschnitts-&#10;überschrift">
  <p:cSld name="2_Abschnitts-&#10;überschrift">
    <p:bg>
      <p:bgPr>
        <a:blipFill>
          <a:blip r:embed="rId2">
            <a:alphaModFix/>
          </a:blip>
          <a:stretch>
            <a:fillRect/>
          </a:stretch>
        </a:blipFill>
      </p:bgPr>
    </p:bg>
    <p:spTree>
      <p:nvGrpSpPr>
        <p:cNvPr id="34" name="Shape 34"/>
        <p:cNvGrpSpPr/>
        <p:nvPr/>
      </p:nvGrpSpPr>
      <p:grpSpPr>
        <a:xfrm>
          <a:off x="0" y="0"/>
          <a:ext cx="0" cy="0"/>
          <a:chOff x="0" y="0"/>
          <a:chExt cx="0" cy="0"/>
        </a:xfrm>
      </p:grpSpPr>
      <p:sp>
        <p:nvSpPr>
          <p:cNvPr id="35" name="Google Shape;35;p31"/>
          <p:cNvSpPr txBox="1"/>
          <p:nvPr>
            <p:ph type="title"/>
          </p:nvPr>
        </p:nvSpPr>
        <p:spPr>
          <a:xfrm>
            <a:off x="914400" y="2636912"/>
            <a:ext cx="10363200" cy="1362075"/>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lt1"/>
              </a:buClr>
              <a:buSzPts val="4000"/>
              <a:buFont typeface="Arial"/>
              <a:buNone/>
              <a:defRPr b="1" sz="4000" cap="none">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6" name="Google Shape;36;p31"/>
          <p:cNvSpPr txBox="1"/>
          <p:nvPr>
            <p:ph idx="10" type="dt"/>
          </p:nvPr>
        </p:nvSpPr>
        <p:spPr>
          <a:xfrm>
            <a:off x="5747477"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7" name="Google Shape;37;p31"/>
          <p:cNvSpPr txBox="1"/>
          <p:nvPr>
            <p:ph idx="12" type="sldNum"/>
          </p:nvPr>
        </p:nvSpPr>
        <p:spPr>
          <a:xfrm>
            <a:off x="7680176" y="6356351"/>
            <a:ext cx="3902224"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Calibri"/>
                <a:ea typeface="Calibri"/>
                <a:cs typeface="Calibri"/>
                <a:sym typeface="Calibri"/>
              </a:defRPr>
            </a:lvl1pPr>
            <a:lvl2pPr indent="0" lvl="1" marL="0" marR="0" rtl="0" algn="l">
              <a:spcBef>
                <a:spcPts val="0"/>
              </a:spcBef>
              <a:buNone/>
              <a:defRPr sz="1800">
                <a:solidFill>
                  <a:schemeClr val="dk1"/>
                </a:solidFill>
                <a:latin typeface="Calibri"/>
                <a:ea typeface="Calibri"/>
                <a:cs typeface="Calibri"/>
                <a:sym typeface="Calibri"/>
              </a:defRPr>
            </a:lvl2pPr>
            <a:lvl3pPr indent="0" lvl="2" marL="0" marR="0" rtl="0" algn="l">
              <a:spcBef>
                <a:spcPts val="0"/>
              </a:spcBef>
              <a:buNone/>
              <a:defRPr sz="1800">
                <a:solidFill>
                  <a:schemeClr val="dk1"/>
                </a:solidFill>
                <a:latin typeface="Calibri"/>
                <a:ea typeface="Calibri"/>
                <a:cs typeface="Calibri"/>
                <a:sym typeface="Calibri"/>
              </a:defRPr>
            </a:lvl3pPr>
            <a:lvl4pPr indent="0" lvl="3" marL="0" marR="0" rtl="0" algn="l">
              <a:spcBef>
                <a:spcPts val="0"/>
              </a:spcBef>
              <a:buNone/>
              <a:defRPr sz="1800">
                <a:solidFill>
                  <a:schemeClr val="dk1"/>
                </a:solidFill>
                <a:latin typeface="Calibri"/>
                <a:ea typeface="Calibri"/>
                <a:cs typeface="Calibri"/>
                <a:sym typeface="Calibri"/>
              </a:defRPr>
            </a:lvl4pPr>
            <a:lvl5pPr indent="0" lvl="4" marL="0" marR="0" rtl="0" algn="l">
              <a:spcBef>
                <a:spcPts val="0"/>
              </a:spcBef>
              <a:buNone/>
              <a:defRPr sz="1800">
                <a:solidFill>
                  <a:schemeClr val="dk1"/>
                </a:solidFill>
                <a:latin typeface="Calibri"/>
                <a:ea typeface="Calibri"/>
                <a:cs typeface="Calibri"/>
                <a:sym typeface="Calibri"/>
              </a:defRPr>
            </a:lvl5pPr>
            <a:lvl6pPr indent="0" lvl="5" marL="0" marR="0" rtl="0" algn="l">
              <a:spcBef>
                <a:spcPts val="0"/>
              </a:spcBef>
              <a:buNone/>
              <a:defRPr sz="1800">
                <a:solidFill>
                  <a:schemeClr val="dk1"/>
                </a:solidFill>
                <a:latin typeface="Calibri"/>
                <a:ea typeface="Calibri"/>
                <a:cs typeface="Calibri"/>
                <a:sym typeface="Calibri"/>
              </a:defRPr>
            </a:lvl6pPr>
            <a:lvl7pPr indent="0" lvl="6" marL="0" marR="0" rtl="0" algn="l">
              <a:spcBef>
                <a:spcPts val="0"/>
              </a:spcBef>
              <a:buNone/>
              <a:defRPr sz="1800">
                <a:solidFill>
                  <a:schemeClr val="dk1"/>
                </a:solidFill>
                <a:latin typeface="Calibri"/>
                <a:ea typeface="Calibri"/>
                <a:cs typeface="Calibri"/>
                <a:sym typeface="Calibri"/>
              </a:defRPr>
            </a:lvl7pPr>
            <a:lvl8pPr indent="0" lvl="7" marL="0" marR="0" rtl="0" algn="l">
              <a:spcBef>
                <a:spcPts val="0"/>
              </a:spcBef>
              <a:buNone/>
              <a:defRPr sz="1800">
                <a:solidFill>
                  <a:schemeClr val="dk1"/>
                </a:solidFill>
                <a:latin typeface="Calibri"/>
                <a:ea typeface="Calibri"/>
                <a:cs typeface="Calibri"/>
                <a:sym typeface="Calibri"/>
              </a:defRPr>
            </a:lvl8pPr>
            <a:lvl9pPr indent="0" lvl="8" marL="0" marR="0" rtl="0" algn="l">
              <a:spcBef>
                <a:spcPts val="0"/>
              </a:spcBef>
              <a:buNone/>
              <a:defRPr sz="1800">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el und Inhalt">
  <p:cSld name="1_Titel und Inhalt">
    <p:bg>
      <p:bgPr>
        <a:blipFill>
          <a:blip r:embed="rId2">
            <a:alphaModFix/>
          </a:blip>
          <a:stretch>
            <a:fillRect/>
          </a:stretch>
        </a:blipFill>
      </p:bgPr>
    </p:bg>
    <p:spTree>
      <p:nvGrpSpPr>
        <p:cNvPr id="38" name="Shape 38"/>
        <p:cNvGrpSpPr/>
        <p:nvPr/>
      </p:nvGrpSpPr>
      <p:grpSpPr>
        <a:xfrm>
          <a:off x="0" y="0"/>
          <a:ext cx="0" cy="0"/>
          <a:chOff x="0" y="0"/>
          <a:chExt cx="0" cy="0"/>
        </a:xfrm>
      </p:grpSpPr>
      <p:sp>
        <p:nvSpPr>
          <p:cNvPr id="39" name="Google Shape;39;p32"/>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rgbClr val="595959"/>
              </a:buClr>
              <a:buSzPts val="3600"/>
              <a:buFont typeface="Arial"/>
              <a:buNone/>
              <a:defRPr sz="3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0" name="Google Shape;40;p32"/>
          <p:cNvSpPr txBox="1"/>
          <p:nvPr>
            <p:ph idx="1" type="body"/>
          </p:nvPr>
        </p:nvSpPr>
        <p:spPr>
          <a:xfrm>
            <a:off x="609600" y="1470454"/>
            <a:ext cx="10972800" cy="4622842"/>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rgbClr val="595959"/>
              </a:buClr>
              <a:buSzPts val="1800"/>
              <a:buChar char="•"/>
              <a:defRPr/>
            </a:lvl1pPr>
            <a:lvl2pPr indent="-342900" lvl="1" marL="914400" algn="l">
              <a:spcBef>
                <a:spcPts val="360"/>
              </a:spcBef>
              <a:spcAft>
                <a:spcPts val="0"/>
              </a:spcAft>
              <a:buClr>
                <a:srgbClr val="595959"/>
              </a:buClr>
              <a:buSzPts val="1800"/>
              <a:buChar char="–"/>
              <a:defRPr/>
            </a:lvl2pPr>
            <a:lvl3pPr indent="-342900" lvl="2" marL="1371600" algn="l">
              <a:spcBef>
                <a:spcPts val="360"/>
              </a:spcBef>
              <a:spcAft>
                <a:spcPts val="0"/>
              </a:spcAft>
              <a:buClr>
                <a:srgbClr val="595959"/>
              </a:buClr>
              <a:buSzPts val="1800"/>
              <a:buChar char="•"/>
              <a:defRPr/>
            </a:lvl3pPr>
            <a:lvl4pPr indent="-342900" lvl="3" marL="1828800" algn="l">
              <a:spcBef>
                <a:spcPts val="360"/>
              </a:spcBef>
              <a:spcAft>
                <a:spcPts val="0"/>
              </a:spcAft>
              <a:buClr>
                <a:srgbClr val="595959"/>
              </a:buClr>
              <a:buSzPts val="1800"/>
              <a:buChar char="–"/>
              <a:defRPr/>
            </a:lvl4pPr>
            <a:lvl5pPr indent="-342900" lvl="4" marL="2286000" algn="l">
              <a:spcBef>
                <a:spcPts val="360"/>
              </a:spcBef>
              <a:spcAft>
                <a:spcPts val="0"/>
              </a:spcAft>
              <a:buClr>
                <a:srgbClr val="595959"/>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el und Inhalt">
  <p:cSld name="2_Titel und Inhalt">
    <p:bg>
      <p:bgPr>
        <a:blipFill>
          <a:blip r:embed="rId2">
            <a:alphaModFix/>
          </a:blip>
          <a:stretch>
            <a:fillRect/>
          </a:stretch>
        </a:blipFill>
      </p:bgPr>
    </p:bg>
    <p:spTree>
      <p:nvGrpSpPr>
        <p:cNvPr id="41" name="Shape 41"/>
        <p:cNvGrpSpPr/>
        <p:nvPr/>
      </p:nvGrpSpPr>
      <p:grpSpPr>
        <a:xfrm>
          <a:off x="0" y="0"/>
          <a:ext cx="0" cy="0"/>
          <a:chOff x="0" y="0"/>
          <a:chExt cx="0" cy="0"/>
        </a:xfrm>
      </p:grpSpPr>
      <p:sp>
        <p:nvSpPr>
          <p:cNvPr id="42" name="Google Shape;42;p33"/>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rgbClr val="595959"/>
              </a:buClr>
              <a:buSzPts val="4000"/>
              <a:buFont typeface="Arial"/>
              <a:buNone/>
              <a:defRPr sz="4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3" name="Google Shape;43;p33"/>
          <p:cNvSpPr txBox="1"/>
          <p:nvPr>
            <p:ph idx="1" type="body"/>
          </p:nvPr>
        </p:nvSpPr>
        <p:spPr>
          <a:xfrm>
            <a:off x="609600" y="1470454"/>
            <a:ext cx="10972800" cy="4622842"/>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rgbClr val="595959"/>
              </a:buClr>
              <a:buSzPts val="1800"/>
              <a:buChar char="•"/>
              <a:defRPr/>
            </a:lvl1pPr>
            <a:lvl2pPr indent="-342900" lvl="1" marL="914400" algn="l">
              <a:spcBef>
                <a:spcPts val="360"/>
              </a:spcBef>
              <a:spcAft>
                <a:spcPts val="0"/>
              </a:spcAft>
              <a:buClr>
                <a:srgbClr val="595959"/>
              </a:buClr>
              <a:buSzPts val="1800"/>
              <a:buChar char="–"/>
              <a:defRPr/>
            </a:lvl2pPr>
            <a:lvl3pPr indent="-342900" lvl="2" marL="1371600" algn="l">
              <a:spcBef>
                <a:spcPts val="360"/>
              </a:spcBef>
              <a:spcAft>
                <a:spcPts val="0"/>
              </a:spcAft>
              <a:buClr>
                <a:srgbClr val="595959"/>
              </a:buClr>
              <a:buSzPts val="1800"/>
              <a:buChar char="•"/>
              <a:defRPr/>
            </a:lvl3pPr>
            <a:lvl4pPr indent="-342900" lvl="3" marL="1828800" algn="l">
              <a:spcBef>
                <a:spcPts val="360"/>
              </a:spcBef>
              <a:spcAft>
                <a:spcPts val="0"/>
              </a:spcAft>
              <a:buClr>
                <a:srgbClr val="595959"/>
              </a:buClr>
              <a:buSzPts val="1800"/>
              <a:buChar char="–"/>
              <a:defRPr/>
            </a:lvl4pPr>
            <a:lvl5pPr indent="-342900" lvl="4" marL="2286000" algn="l">
              <a:spcBef>
                <a:spcPts val="360"/>
              </a:spcBef>
              <a:spcAft>
                <a:spcPts val="0"/>
              </a:spcAft>
              <a:buClr>
                <a:srgbClr val="595959"/>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el und Inhalt">
  <p:cSld name="3_Titel und Inhalt">
    <p:bg>
      <p:bgPr>
        <a:blipFill>
          <a:blip r:embed="rId2">
            <a:alphaModFix/>
          </a:blip>
          <a:stretch>
            <a:fillRect/>
          </a:stretch>
        </a:blipFill>
      </p:bgPr>
    </p:bg>
    <p:spTree>
      <p:nvGrpSpPr>
        <p:cNvPr id="44" name="Shape 44"/>
        <p:cNvGrpSpPr/>
        <p:nvPr/>
      </p:nvGrpSpPr>
      <p:grpSpPr>
        <a:xfrm>
          <a:off x="0" y="0"/>
          <a:ext cx="0" cy="0"/>
          <a:chOff x="0" y="0"/>
          <a:chExt cx="0" cy="0"/>
        </a:xfrm>
      </p:grpSpPr>
      <p:sp>
        <p:nvSpPr>
          <p:cNvPr id="45" name="Google Shape;45;p34"/>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rgbClr val="595959"/>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6" name="Google Shape;46;p34"/>
          <p:cNvSpPr txBox="1"/>
          <p:nvPr>
            <p:ph idx="1" type="body"/>
          </p:nvPr>
        </p:nvSpPr>
        <p:spPr>
          <a:xfrm>
            <a:off x="609600" y="1470454"/>
            <a:ext cx="10972800" cy="4622842"/>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rgbClr val="595959"/>
              </a:buClr>
              <a:buSzPts val="1800"/>
              <a:buChar char="•"/>
              <a:defRPr/>
            </a:lvl1pPr>
            <a:lvl2pPr indent="-342900" lvl="1" marL="914400" algn="l">
              <a:spcBef>
                <a:spcPts val="360"/>
              </a:spcBef>
              <a:spcAft>
                <a:spcPts val="0"/>
              </a:spcAft>
              <a:buClr>
                <a:srgbClr val="595959"/>
              </a:buClr>
              <a:buSzPts val="1800"/>
              <a:buChar char="–"/>
              <a:defRPr/>
            </a:lvl2pPr>
            <a:lvl3pPr indent="-342900" lvl="2" marL="1371600" algn="l">
              <a:spcBef>
                <a:spcPts val="360"/>
              </a:spcBef>
              <a:spcAft>
                <a:spcPts val="0"/>
              </a:spcAft>
              <a:buClr>
                <a:srgbClr val="595959"/>
              </a:buClr>
              <a:buSzPts val="1800"/>
              <a:buChar char="•"/>
              <a:defRPr/>
            </a:lvl3pPr>
            <a:lvl4pPr indent="-342900" lvl="3" marL="1828800" algn="l">
              <a:spcBef>
                <a:spcPts val="360"/>
              </a:spcBef>
              <a:spcAft>
                <a:spcPts val="0"/>
              </a:spcAft>
              <a:buClr>
                <a:srgbClr val="595959"/>
              </a:buClr>
              <a:buSzPts val="1800"/>
              <a:buChar char="–"/>
              <a:defRPr/>
            </a:lvl4pPr>
            <a:lvl5pPr indent="-342900" lvl="4" marL="2286000" algn="l">
              <a:spcBef>
                <a:spcPts val="360"/>
              </a:spcBef>
              <a:spcAft>
                <a:spcPts val="0"/>
              </a:spcAft>
              <a:buClr>
                <a:srgbClr val="595959"/>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el und Inhalt">
  <p:cSld name="5_Titel und Inhalt">
    <p:bg>
      <p:bgPr>
        <a:blipFill>
          <a:blip r:embed="rId2">
            <a:alphaModFix/>
          </a:blip>
          <a:stretch>
            <a:fillRect/>
          </a:stretch>
        </a:blipFill>
      </p:bgPr>
    </p:bg>
    <p:spTree>
      <p:nvGrpSpPr>
        <p:cNvPr id="47" name="Shape 47"/>
        <p:cNvGrpSpPr/>
        <p:nvPr/>
      </p:nvGrpSpPr>
      <p:grpSpPr>
        <a:xfrm>
          <a:off x="0" y="0"/>
          <a:ext cx="0" cy="0"/>
          <a:chOff x="0" y="0"/>
          <a:chExt cx="0" cy="0"/>
        </a:xfrm>
      </p:grpSpPr>
      <p:sp>
        <p:nvSpPr>
          <p:cNvPr id="48" name="Google Shape;48;p35"/>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rgbClr val="595959"/>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9" name="Google Shape;49;p35"/>
          <p:cNvSpPr txBox="1"/>
          <p:nvPr>
            <p:ph idx="1" type="body"/>
          </p:nvPr>
        </p:nvSpPr>
        <p:spPr>
          <a:xfrm>
            <a:off x="609600" y="1470454"/>
            <a:ext cx="10972800" cy="4622842"/>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rgbClr val="595959"/>
              </a:buClr>
              <a:buSzPts val="1800"/>
              <a:buChar char="•"/>
              <a:defRPr/>
            </a:lvl1pPr>
            <a:lvl2pPr indent="-342900" lvl="1" marL="914400" algn="l">
              <a:spcBef>
                <a:spcPts val="360"/>
              </a:spcBef>
              <a:spcAft>
                <a:spcPts val="0"/>
              </a:spcAft>
              <a:buClr>
                <a:srgbClr val="595959"/>
              </a:buClr>
              <a:buSzPts val="1800"/>
              <a:buChar char="–"/>
              <a:defRPr/>
            </a:lvl2pPr>
            <a:lvl3pPr indent="-342900" lvl="2" marL="1371600" algn="l">
              <a:spcBef>
                <a:spcPts val="360"/>
              </a:spcBef>
              <a:spcAft>
                <a:spcPts val="0"/>
              </a:spcAft>
              <a:buClr>
                <a:srgbClr val="595959"/>
              </a:buClr>
              <a:buSzPts val="1800"/>
              <a:buChar char="•"/>
              <a:defRPr/>
            </a:lvl3pPr>
            <a:lvl4pPr indent="-342900" lvl="3" marL="1828800" algn="l">
              <a:spcBef>
                <a:spcPts val="360"/>
              </a:spcBef>
              <a:spcAft>
                <a:spcPts val="0"/>
              </a:spcAft>
              <a:buClr>
                <a:srgbClr val="595959"/>
              </a:buClr>
              <a:buSzPts val="1800"/>
              <a:buChar char="–"/>
              <a:defRPr/>
            </a:lvl4pPr>
            <a:lvl5pPr indent="-342900" lvl="4" marL="2286000" algn="l">
              <a:spcBef>
                <a:spcPts val="360"/>
              </a:spcBef>
              <a:spcAft>
                <a:spcPts val="0"/>
              </a:spcAft>
              <a:buClr>
                <a:srgbClr val="595959"/>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el und Inhalt">
  <p:cSld name="4_Titel und Inhalt">
    <p:bg>
      <p:bgPr>
        <a:blipFill>
          <a:blip r:embed="rId2">
            <a:alphaModFix/>
          </a:blip>
          <a:stretch>
            <a:fillRect/>
          </a:stretch>
        </a:blipFill>
      </p:bgPr>
    </p:bg>
    <p:spTree>
      <p:nvGrpSpPr>
        <p:cNvPr id="50" name="Shape 50"/>
        <p:cNvGrpSpPr/>
        <p:nvPr/>
      </p:nvGrpSpPr>
      <p:grpSpPr>
        <a:xfrm>
          <a:off x="0" y="0"/>
          <a:ext cx="0" cy="0"/>
          <a:chOff x="0" y="0"/>
          <a:chExt cx="0" cy="0"/>
        </a:xfrm>
      </p:grpSpPr>
      <p:sp>
        <p:nvSpPr>
          <p:cNvPr id="51" name="Google Shape;51;p36"/>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rgbClr val="595959"/>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2" name="Google Shape;52;p36"/>
          <p:cNvSpPr txBox="1"/>
          <p:nvPr>
            <p:ph idx="1" type="body"/>
          </p:nvPr>
        </p:nvSpPr>
        <p:spPr>
          <a:xfrm>
            <a:off x="609600" y="1470454"/>
            <a:ext cx="10972800" cy="4622842"/>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rgbClr val="595959"/>
              </a:buClr>
              <a:buSzPts val="1800"/>
              <a:buChar char="•"/>
              <a:defRPr/>
            </a:lvl1pPr>
            <a:lvl2pPr indent="-342900" lvl="1" marL="914400" algn="l">
              <a:spcBef>
                <a:spcPts val="360"/>
              </a:spcBef>
              <a:spcAft>
                <a:spcPts val="0"/>
              </a:spcAft>
              <a:buClr>
                <a:srgbClr val="595959"/>
              </a:buClr>
              <a:buSzPts val="1800"/>
              <a:buChar char="–"/>
              <a:defRPr/>
            </a:lvl2pPr>
            <a:lvl3pPr indent="-342900" lvl="2" marL="1371600" algn="l">
              <a:spcBef>
                <a:spcPts val="360"/>
              </a:spcBef>
              <a:spcAft>
                <a:spcPts val="0"/>
              </a:spcAft>
              <a:buClr>
                <a:srgbClr val="595959"/>
              </a:buClr>
              <a:buSzPts val="1800"/>
              <a:buChar char="•"/>
              <a:defRPr/>
            </a:lvl3pPr>
            <a:lvl4pPr indent="-342900" lvl="3" marL="1828800" algn="l">
              <a:spcBef>
                <a:spcPts val="360"/>
              </a:spcBef>
              <a:spcAft>
                <a:spcPts val="0"/>
              </a:spcAft>
              <a:buClr>
                <a:srgbClr val="595959"/>
              </a:buClr>
              <a:buSzPts val="1800"/>
              <a:buChar char="–"/>
              <a:defRPr/>
            </a:lvl4pPr>
            <a:lvl5pPr indent="-342900" lvl="4" marL="2286000" algn="l">
              <a:spcBef>
                <a:spcPts val="360"/>
              </a:spcBef>
              <a:spcAft>
                <a:spcPts val="0"/>
              </a:spcAft>
              <a:buClr>
                <a:srgbClr val="595959"/>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bschnitts-&#10;überschrift" type="secHead">
  <p:cSld name="SECTION_HEADER">
    <p:bg>
      <p:bgPr>
        <a:blipFill>
          <a:blip r:embed="rId2">
            <a:alphaModFix/>
          </a:blip>
          <a:stretch>
            <a:fillRect/>
          </a:stretch>
        </a:blipFill>
      </p:bgPr>
    </p:bg>
    <p:spTree>
      <p:nvGrpSpPr>
        <p:cNvPr id="53" name="Shape 53"/>
        <p:cNvGrpSpPr/>
        <p:nvPr/>
      </p:nvGrpSpPr>
      <p:grpSpPr>
        <a:xfrm>
          <a:off x="0" y="0"/>
          <a:ext cx="0" cy="0"/>
          <a:chOff x="0" y="0"/>
          <a:chExt cx="0" cy="0"/>
        </a:xfrm>
      </p:grpSpPr>
      <p:sp>
        <p:nvSpPr>
          <p:cNvPr id="54" name="Google Shape;54;p37"/>
          <p:cNvSpPr txBox="1"/>
          <p:nvPr>
            <p:ph type="title"/>
          </p:nvPr>
        </p:nvSpPr>
        <p:spPr>
          <a:xfrm>
            <a:off x="963084" y="3345012"/>
            <a:ext cx="10363200" cy="1362075"/>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lt1"/>
              </a:buClr>
              <a:buSzPts val="4000"/>
              <a:buFont typeface="Arial"/>
              <a:buNone/>
              <a:defRPr b="1" sz="4000" cap="none">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5" name="Google Shape;55;p37"/>
          <p:cNvSpPr txBox="1"/>
          <p:nvPr>
            <p:ph idx="1" type="body"/>
          </p:nvPr>
        </p:nvSpPr>
        <p:spPr>
          <a:xfrm>
            <a:off x="963084" y="1628801"/>
            <a:ext cx="10363200" cy="1500187"/>
          </a:xfrm>
          <a:prstGeom prst="rect">
            <a:avLst/>
          </a:prstGeom>
          <a:noFill/>
          <a:ln>
            <a:noFill/>
          </a:ln>
        </p:spPr>
        <p:txBody>
          <a:bodyPr anchorCtr="0" anchor="b" bIns="45700" lIns="91425" spcFirstLastPara="1" rIns="91425" wrap="square" tIns="45700">
            <a:norm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56" name="Google Shape;56;p37"/>
          <p:cNvSpPr txBox="1"/>
          <p:nvPr>
            <p:ph idx="10" type="dt"/>
          </p:nvPr>
        </p:nvSpPr>
        <p:spPr>
          <a:xfrm>
            <a:off x="5747477"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37"/>
          <p:cNvSpPr txBox="1"/>
          <p:nvPr>
            <p:ph idx="12" type="sldNum"/>
          </p:nvPr>
        </p:nvSpPr>
        <p:spPr>
          <a:xfrm>
            <a:off x="7680176" y="6356351"/>
            <a:ext cx="3902224"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Calibri"/>
                <a:ea typeface="Calibri"/>
                <a:cs typeface="Calibri"/>
                <a:sym typeface="Calibri"/>
              </a:defRPr>
            </a:lvl1pPr>
            <a:lvl2pPr indent="0" lvl="1" marL="0" marR="0" rtl="0" algn="l">
              <a:spcBef>
                <a:spcPts val="0"/>
              </a:spcBef>
              <a:buNone/>
              <a:defRPr sz="1800">
                <a:solidFill>
                  <a:schemeClr val="dk1"/>
                </a:solidFill>
                <a:latin typeface="Calibri"/>
                <a:ea typeface="Calibri"/>
                <a:cs typeface="Calibri"/>
                <a:sym typeface="Calibri"/>
              </a:defRPr>
            </a:lvl2pPr>
            <a:lvl3pPr indent="0" lvl="2" marL="0" marR="0" rtl="0" algn="l">
              <a:spcBef>
                <a:spcPts val="0"/>
              </a:spcBef>
              <a:buNone/>
              <a:defRPr sz="1800">
                <a:solidFill>
                  <a:schemeClr val="dk1"/>
                </a:solidFill>
                <a:latin typeface="Calibri"/>
                <a:ea typeface="Calibri"/>
                <a:cs typeface="Calibri"/>
                <a:sym typeface="Calibri"/>
              </a:defRPr>
            </a:lvl3pPr>
            <a:lvl4pPr indent="0" lvl="3" marL="0" marR="0" rtl="0" algn="l">
              <a:spcBef>
                <a:spcPts val="0"/>
              </a:spcBef>
              <a:buNone/>
              <a:defRPr sz="1800">
                <a:solidFill>
                  <a:schemeClr val="dk1"/>
                </a:solidFill>
                <a:latin typeface="Calibri"/>
                <a:ea typeface="Calibri"/>
                <a:cs typeface="Calibri"/>
                <a:sym typeface="Calibri"/>
              </a:defRPr>
            </a:lvl4pPr>
            <a:lvl5pPr indent="0" lvl="4" marL="0" marR="0" rtl="0" algn="l">
              <a:spcBef>
                <a:spcPts val="0"/>
              </a:spcBef>
              <a:buNone/>
              <a:defRPr sz="1800">
                <a:solidFill>
                  <a:schemeClr val="dk1"/>
                </a:solidFill>
                <a:latin typeface="Calibri"/>
                <a:ea typeface="Calibri"/>
                <a:cs typeface="Calibri"/>
                <a:sym typeface="Calibri"/>
              </a:defRPr>
            </a:lvl5pPr>
            <a:lvl6pPr indent="0" lvl="5" marL="0" marR="0" rtl="0" algn="l">
              <a:spcBef>
                <a:spcPts val="0"/>
              </a:spcBef>
              <a:buNone/>
              <a:defRPr sz="1800">
                <a:solidFill>
                  <a:schemeClr val="dk1"/>
                </a:solidFill>
                <a:latin typeface="Calibri"/>
                <a:ea typeface="Calibri"/>
                <a:cs typeface="Calibri"/>
                <a:sym typeface="Calibri"/>
              </a:defRPr>
            </a:lvl6pPr>
            <a:lvl7pPr indent="0" lvl="6" marL="0" marR="0" rtl="0" algn="l">
              <a:spcBef>
                <a:spcPts val="0"/>
              </a:spcBef>
              <a:buNone/>
              <a:defRPr sz="1800">
                <a:solidFill>
                  <a:schemeClr val="dk1"/>
                </a:solidFill>
                <a:latin typeface="Calibri"/>
                <a:ea typeface="Calibri"/>
                <a:cs typeface="Calibri"/>
                <a:sym typeface="Calibri"/>
              </a:defRPr>
            </a:lvl7pPr>
            <a:lvl8pPr indent="0" lvl="7" marL="0" marR="0" rtl="0" algn="l">
              <a:spcBef>
                <a:spcPts val="0"/>
              </a:spcBef>
              <a:buNone/>
              <a:defRPr sz="1800">
                <a:solidFill>
                  <a:schemeClr val="dk1"/>
                </a:solidFill>
                <a:latin typeface="Calibri"/>
                <a:ea typeface="Calibri"/>
                <a:cs typeface="Calibri"/>
                <a:sym typeface="Calibri"/>
              </a:defRPr>
            </a:lvl8pPr>
            <a:lvl9pPr indent="0" lvl="8" marL="0" marR="0" rtl="0" algn="l">
              <a:spcBef>
                <a:spcPts val="0"/>
              </a:spcBef>
              <a:buNone/>
              <a:defRPr sz="1800">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gleich" type="twoTxTwoObj">
  <p:cSld name="TWO_OBJECTS_WITH_TEXT">
    <p:bg>
      <p:bgPr>
        <a:blipFill>
          <a:blip r:embed="rId2">
            <a:alphaModFix/>
          </a:blip>
          <a:stretch>
            <a:fillRect/>
          </a:stretch>
        </a:blipFill>
      </p:bgPr>
    </p:bg>
    <p:spTree>
      <p:nvGrpSpPr>
        <p:cNvPr id="58" name="Shape 58"/>
        <p:cNvGrpSpPr/>
        <p:nvPr/>
      </p:nvGrpSpPr>
      <p:grpSpPr>
        <a:xfrm>
          <a:off x="0" y="0"/>
          <a:ext cx="0" cy="0"/>
          <a:chOff x="0" y="0"/>
          <a:chExt cx="0" cy="0"/>
        </a:xfrm>
      </p:grpSpPr>
      <p:sp>
        <p:nvSpPr>
          <p:cNvPr id="59" name="Google Shape;59;p38"/>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rgbClr val="595959"/>
              </a:buClr>
              <a:buSzPts val="3200"/>
              <a:buFont typeface="Arial"/>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0" name="Google Shape;60;p38"/>
          <p:cNvSpPr txBox="1"/>
          <p:nvPr>
            <p:ph idx="1" type="body"/>
          </p:nvPr>
        </p:nvSpPr>
        <p:spPr>
          <a:xfrm>
            <a:off x="609600" y="1535113"/>
            <a:ext cx="5386917"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rgbClr val="595959"/>
              </a:buClr>
              <a:buSzPts val="2400"/>
              <a:buNone/>
              <a:defRPr b="1" sz="2400"/>
            </a:lvl1pPr>
            <a:lvl2pPr indent="-228600" lvl="1" marL="914400" algn="l">
              <a:spcBef>
                <a:spcPts val="400"/>
              </a:spcBef>
              <a:spcAft>
                <a:spcPts val="0"/>
              </a:spcAft>
              <a:buClr>
                <a:srgbClr val="595959"/>
              </a:buClr>
              <a:buSzPts val="2000"/>
              <a:buNone/>
              <a:defRPr b="1" sz="2000"/>
            </a:lvl2pPr>
            <a:lvl3pPr indent="-228600" lvl="2" marL="1371600" algn="l">
              <a:spcBef>
                <a:spcPts val="360"/>
              </a:spcBef>
              <a:spcAft>
                <a:spcPts val="0"/>
              </a:spcAft>
              <a:buClr>
                <a:srgbClr val="595959"/>
              </a:buClr>
              <a:buSzPts val="1800"/>
              <a:buNone/>
              <a:defRPr b="1" sz="1800"/>
            </a:lvl3pPr>
            <a:lvl4pPr indent="-228600" lvl="3" marL="1828800" algn="l">
              <a:spcBef>
                <a:spcPts val="320"/>
              </a:spcBef>
              <a:spcAft>
                <a:spcPts val="0"/>
              </a:spcAft>
              <a:buClr>
                <a:srgbClr val="595959"/>
              </a:buClr>
              <a:buSzPts val="1600"/>
              <a:buNone/>
              <a:defRPr b="1" sz="1600"/>
            </a:lvl4pPr>
            <a:lvl5pPr indent="-228600" lvl="4" marL="2286000" algn="l">
              <a:spcBef>
                <a:spcPts val="320"/>
              </a:spcBef>
              <a:spcAft>
                <a:spcPts val="0"/>
              </a:spcAft>
              <a:buClr>
                <a:srgbClr val="595959"/>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61" name="Google Shape;61;p38"/>
          <p:cNvSpPr txBox="1"/>
          <p:nvPr>
            <p:ph idx="2" type="body"/>
          </p:nvPr>
        </p:nvSpPr>
        <p:spPr>
          <a:xfrm>
            <a:off x="609600" y="2174875"/>
            <a:ext cx="5386917"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rgbClr val="595959"/>
              </a:buClr>
              <a:buSzPts val="2400"/>
              <a:buChar char="•"/>
              <a:defRPr sz="2400"/>
            </a:lvl1pPr>
            <a:lvl2pPr indent="-355600" lvl="1" marL="914400" algn="l">
              <a:spcBef>
                <a:spcPts val="400"/>
              </a:spcBef>
              <a:spcAft>
                <a:spcPts val="0"/>
              </a:spcAft>
              <a:buClr>
                <a:srgbClr val="595959"/>
              </a:buClr>
              <a:buSzPts val="2000"/>
              <a:buChar char="–"/>
              <a:defRPr sz="2000"/>
            </a:lvl2pPr>
            <a:lvl3pPr indent="-342900" lvl="2" marL="1371600" algn="l">
              <a:spcBef>
                <a:spcPts val="360"/>
              </a:spcBef>
              <a:spcAft>
                <a:spcPts val="0"/>
              </a:spcAft>
              <a:buClr>
                <a:srgbClr val="595959"/>
              </a:buClr>
              <a:buSzPts val="1800"/>
              <a:buChar char="•"/>
              <a:defRPr sz="1800"/>
            </a:lvl3pPr>
            <a:lvl4pPr indent="-330200" lvl="3" marL="1828800" algn="l">
              <a:spcBef>
                <a:spcPts val="320"/>
              </a:spcBef>
              <a:spcAft>
                <a:spcPts val="0"/>
              </a:spcAft>
              <a:buClr>
                <a:srgbClr val="595959"/>
              </a:buClr>
              <a:buSzPts val="1600"/>
              <a:buChar char="–"/>
              <a:defRPr sz="1600"/>
            </a:lvl4pPr>
            <a:lvl5pPr indent="-330200" lvl="4" marL="2286000" algn="l">
              <a:spcBef>
                <a:spcPts val="320"/>
              </a:spcBef>
              <a:spcAft>
                <a:spcPts val="0"/>
              </a:spcAft>
              <a:buClr>
                <a:srgbClr val="595959"/>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62" name="Google Shape;62;p38"/>
          <p:cNvSpPr txBox="1"/>
          <p:nvPr>
            <p:ph idx="3" type="body"/>
          </p:nvPr>
        </p:nvSpPr>
        <p:spPr>
          <a:xfrm>
            <a:off x="6193368" y="1535113"/>
            <a:ext cx="5389033"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rgbClr val="595959"/>
              </a:buClr>
              <a:buSzPts val="2400"/>
              <a:buNone/>
              <a:defRPr b="1" sz="2400"/>
            </a:lvl1pPr>
            <a:lvl2pPr indent="-228600" lvl="1" marL="914400" algn="l">
              <a:spcBef>
                <a:spcPts val="400"/>
              </a:spcBef>
              <a:spcAft>
                <a:spcPts val="0"/>
              </a:spcAft>
              <a:buClr>
                <a:srgbClr val="595959"/>
              </a:buClr>
              <a:buSzPts val="2000"/>
              <a:buNone/>
              <a:defRPr b="1" sz="2000"/>
            </a:lvl2pPr>
            <a:lvl3pPr indent="-228600" lvl="2" marL="1371600" algn="l">
              <a:spcBef>
                <a:spcPts val="360"/>
              </a:spcBef>
              <a:spcAft>
                <a:spcPts val="0"/>
              </a:spcAft>
              <a:buClr>
                <a:srgbClr val="595959"/>
              </a:buClr>
              <a:buSzPts val="1800"/>
              <a:buNone/>
              <a:defRPr b="1" sz="1800"/>
            </a:lvl3pPr>
            <a:lvl4pPr indent="-228600" lvl="3" marL="1828800" algn="l">
              <a:spcBef>
                <a:spcPts val="320"/>
              </a:spcBef>
              <a:spcAft>
                <a:spcPts val="0"/>
              </a:spcAft>
              <a:buClr>
                <a:srgbClr val="595959"/>
              </a:buClr>
              <a:buSzPts val="1600"/>
              <a:buNone/>
              <a:defRPr b="1" sz="1600"/>
            </a:lvl4pPr>
            <a:lvl5pPr indent="-228600" lvl="4" marL="2286000" algn="l">
              <a:spcBef>
                <a:spcPts val="320"/>
              </a:spcBef>
              <a:spcAft>
                <a:spcPts val="0"/>
              </a:spcAft>
              <a:buClr>
                <a:srgbClr val="595959"/>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63" name="Google Shape;63;p38"/>
          <p:cNvSpPr txBox="1"/>
          <p:nvPr>
            <p:ph idx="4" type="body"/>
          </p:nvPr>
        </p:nvSpPr>
        <p:spPr>
          <a:xfrm>
            <a:off x="6193368" y="2174875"/>
            <a:ext cx="5389033"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rgbClr val="595959"/>
              </a:buClr>
              <a:buSzPts val="2400"/>
              <a:buChar char="•"/>
              <a:defRPr sz="2400"/>
            </a:lvl1pPr>
            <a:lvl2pPr indent="-355600" lvl="1" marL="914400" algn="l">
              <a:spcBef>
                <a:spcPts val="400"/>
              </a:spcBef>
              <a:spcAft>
                <a:spcPts val="0"/>
              </a:spcAft>
              <a:buClr>
                <a:srgbClr val="595959"/>
              </a:buClr>
              <a:buSzPts val="2000"/>
              <a:buChar char="–"/>
              <a:defRPr sz="2000"/>
            </a:lvl2pPr>
            <a:lvl3pPr indent="-342900" lvl="2" marL="1371600" algn="l">
              <a:spcBef>
                <a:spcPts val="360"/>
              </a:spcBef>
              <a:spcAft>
                <a:spcPts val="0"/>
              </a:spcAft>
              <a:buClr>
                <a:srgbClr val="595959"/>
              </a:buClr>
              <a:buSzPts val="1800"/>
              <a:buChar char="•"/>
              <a:defRPr sz="1800"/>
            </a:lvl3pPr>
            <a:lvl4pPr indent="-330200" lvl="3" marL="1828800" algn="l">
              <a:spcBef>
                <a:spcPts val="320"/>
              </a:spcBef>
              <a:spcAft>
                <a:spcPts val="0"/>
              </a:spcAft>
              <a:buClr>
                <a:srgbClr val="595959"/>
              </a:buClr>
              <a:buSzPts val="1600"/>
              <a:buChar char="–"/>
              <a:defRPr sz="1600"/>
            </a:lvl4pPr>
            <a:lvl5pPr indent="-330200" lvl="4" marL="2286000" algn="l">
              <a:spcBef>
                <a:spcPts val="320"/>
              </a:spcBef>
              <a:spcAft>
                <a:spcPts val="0"/>
              </a:spcAft>
              <a:buClr>
                <a:srgbClr val="595959"/>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64" name="Google Shape;64;p38"/>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 name="Google Shape;65;p38"/>
          <p:cNvSpPr txBox="1"/>
          <p:nvPr>
            <p:ph idx="11" type="ftr"/>
          </p:nvPr>
        </p:nvSpPr>
        <p:spPr>
          <a:xfrm>
            <a:off x="4165600" y="6356351"/>
            <a:ext cx="3154536"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38"/>
          <p:cNvSpPr txBox="1"/>
          <p:nvPr>
            <p:ph idx="12" type="sldNum"/>
          </p:nvPr>
        </p:nvSpPr>
        <p:spPr>
          <a:xfrm>
            <a:off x="7680176" y="6356351"/>
            <a:ext cx="3902224"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Calibri"/>
                <a:ea typeface="Calibri"/>
                <a:cs typeface="Calibri"/>
                <a:sym typeface="Calibri"/>
              </a:defRPr>
            </a:lvl1pPr>
            <a:lvl2pPr indent="0" lvl="1" marL="0" marR="0" rtl="0" algn="l">
              <a:spcBef>
                <a:spcPts val="0"/>
              </a:spcBef>
              <a:buNone/>
              <a:defRPr sz="1800">
                <a:solidFill>
                  <a:schemeClr val="dk1"/>
                </a:solidFill>
                <a:latin typeface="Calibri"/>
                <a:ea typeface="Calibri"/>
                <a:cs typeface="Calibri"/>
                <a:sym typeface="Calibri"/>
              </a:defRPr>
            </a:lvl2pPr>
            <a:lvl3pPr indent="0" lvl="2" marL="0" marR="0" rtl="0" algn="l">
              <a:spcBef>
                <a:spcPts val="0"/>
              </a:spcBef>
              <a:buNone/>
              <a:defRPr sz="1800">
                <a:solidFill>
                  <a:schemeClr val="dk1"/>
                </a:solidFill>
                <a:latin typeface="Calibri"/>
                <a:ea typeface="Calibri"/>
                <a:cs typeface="Calibri"/>
                <a:sym typeface="Calibri"/>
              </a:defRPr>
            </a:lvl3pPr>
            <a:lvl4pPr indent="0" lvl="3" marL="0" marR="0" rtl="0" algn="l">
              <a:spcBef>
                <a:spcPts val="0"/>
              </a:spcBef>
              <a:buNone/>
              <a:defRPr sz="1800">
                <a:solidFill>
                  <a:schemeClr val="dk1"/>
                </a:solidFill>
                <a:latin typeface="Calibri"/>
                <a:ea typeface="Calibri"/>
                <a:cs typeface="Calibri"/>
                <a:sym typeface="Calibri"/>
              </a:defRPr>
            </a:lvl4pPr>
            <a:lvl5pPr indent="0" lvl="4" marL="0" marR="0" rtl="0" algn="l">
              <a:spcBef>
                <a:spcPts val="0"/>
              </a:spcBef>
              <a:buNone/>
              <a:defRPr sz="1800">
                <a:solidFill>
                  <a:schemeClr val="dk1"/>
                </a:solidFill>
                <a:latin typeface="Calibri"/>
                <a:ea typeface="Calibri"/>
                <a:cs typeface="Calibri"/>
                <a:sym typeface="Calibri"/>
              </a:defRPr>
            </a:lvl5pPr>
            <a:lvl6pPr indent="0" lvl="5" marL="0" marR="0" rtl="0" algn="l">
              <a:spcBef>
                <a:spcPts val="0"/>
              </a:spcBef>
              <a:buNone/>
              <a:defRPr sz="1800">
                <a:solidFill>
                  <a:schemeClr val="dk1"/>
                </a:solidFill>
                <a:latin typeface="Calibri"/>
                <a:ea typeface="Calibri"/>
                <a:cs typeface="Calibri"/>
                <a:sym typeface="Calibri"/>
              </a:defRPr>
            </a:lvl6pPr>
            <a:lvl7pPr indent="0" lvl="6" marL="0" marR="0" rtl="0" algn="l">
              <a:spcBef>
                <a:spcPts val="0"/>
              </a:spcBef>
              <a:buNone/>
              <a:defRPr sz="1800">
                <a:solidFill>
                  <a:schemeClr val="dk1"/>
                </a:solidFill>
                <a:latin typeface="Calibri"/>
                <a:ea typeface="Calibri"/>
                <a:cs typeface="Calibri"/>
                <a:sym typeface="Calibri"/>
              </a:defRPr>
            </a:lvl7pPr>
            <a:lvl8pPr indent="0" lvl="7" marL="0" marR="0" rtl="0" algn="l">
              <a:spcBef>
                <a:spcPts val="0"/>
              </a:spcBef>
              <a:buNone/>
              <a:defRPr sz="1800">
                <a:solidFill>
                  <a:schemeClr val="dk1"/>
                </a:solidFill>
                <a:latin typeface="Calibri"/>
                <a:ea typeface="Calibri"/>
                <a:cs typeface="Calibri"/>
                <a:sym typeface="Calibri"/>
              </a:defRPr>
            </a:lvl8pPr>
            <a:lvl9pPr indent="0" lvl="8" marL="0" marR="0" rtl="0" algn="l">
              <a:spcBef>
                <a:spcPts val="0"/>
              </a:spcBef>
              <a:buNone/>
              <a:defRPr sz="1800">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r Titel" type="titleOnly">
  <p:cSld name="TITLE_ONLY">
    <p:bg>
      <p:bgPr>
        <a:blipFill>
          <a:blip r:embed="rId2">
            <a:alphaModFix/>
          </a:blip>
          <a:stretch>
            <a:fillRect/>
          </a:stretch>
        </a:blipFill>
      </p:bgPr>
    </p:bg>
    <p:spTree>
      <p:nvGrpSpPr>
        <p:cNvPr id="67" name="Shape 67"/>
        <p:cNvGrpSpPr/>
        <p:nvPr/>
      </p:nvGrpSpPr>
      <p:grpSpPr>
        <a:xfrm>
          <a:off x="0" y="0"/>
          <a:ext cx="0" cy="0"/>
          <a:chOff x="0" y="0"/>
          <a:chExt cx="0" cy="0"/>
        </a:xfrm>
      </p:grpSpPr>
      <p:sp>
        <p:nvSpPr>
          <p:cNvPr id="68" name="Google Shape;68;p39"/>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rgbClr val="595959"/>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9" name="Google Shape;69;p39"/>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39"/>
          <p:cNvSpPr txBox="1"/>
          <p:nvPr>
            <p:ph idx="11" type="ftr"/>
          </p:nvPr>
        </p:nvSpPr>
        <p:spPr>
          <a:xfrm>
            <a:off x="4165600" y="6356351"/>
            <a:ext cx="3154536"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39"/>
          <p:cNvSpPr txBox="1"/>
          <p:nvPr>
            <p:ph idx="12" type="sldNum"/>
          </p:nvPr>
        </p:nvSpPr>
        <p:spPr>
          <a:xfrm>
            <a:off x="7680176" y="6356351"/>
            <a:ext cx="3902224"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Calibri"/>
                <a:ea typeface="Calibri"/>
                <a:cs typeface="Calibri"/>
                <a:sym typeface="Calibri"/>
              </a:defRPr>
            </a:lvl1pPr>
            <a:lvl2pPr indent="0" lvl="1" marL="0" marR="0" rtl="0" algn="l">
              <a:spcBef>
                <a:spcPts val="0"/>
              </a:spcBef>
              <a:buNone/>
              <a:defRPr sz="1800">
                <a:solidFill>
                  <a:schemeClr val="dk1"/>
                </a:solidFill>
                <a:latin typeface="Calibri"/>
                <a:ea typeface="Calibri"/>
                <a:cs typeface="Calibri"/>
                <a:sym typeface="Calibri"/>
              </a:defRPr>
            </a:lvl2pPr>
            <a:lvl3pPr indent="0" lvl="2" marL="0" marR="0" rtl="0" algn="l">
              <a:spcBef>
                <a:spcPts val="0"/>
              </a:spcBef>
              <a:buNone/>
              <a:defRPr sz="1800">
                <a:solidFill>
                  <a:schemeClr val="dk1"/>
                </a:solidFill>
                <a:latin typeface="Calibri"/>
                <a:ea typeface="Calibri"/>
                <a:cs typeface="Calibri"/>
                <a:sym typeface="Calibri"/>
              </a:defRPr>
            </a:lvl3pPr>
            <a:lvl4pPr indent="0" lvl="3" marL="0" marR="0" rtl="0" algn="l">
              <a:spcBef>
                <a:spcPts val="0"/>
              </a:spcBef>
              <a:buNone/>
              <a:defRPr sz="1800">
                <a:solidFill>
                  <a:schemeClr val="dk1"/>
                </a:solidFill>
                <a:latin typeface="Calibri"/>
                <a:ea typeface="Calibri"/>
                <a:cs typeface="Calibri"/>
                <a:sym typeface="Calibri"/>
              </a:defRPr>
            </a:lvl4pPr>
            <a:lvl5pPr indent="0" lvl="4" marL="0" marR="0" rtl="0" algn="l">
              <a:spcBef>
                <a:spcPts val="0"/>
              </a:spcBef>
              <a:buNone/>
              <a:defRPr sz="1800">
                <a:solidFill>
                  <a:schemeClr val="dk1"/>
                </a:solidFill>
                <a:latin typeface="Calibri"/>
                <a:ea typeface="Calibri"/>
                <a:cs typeface="Calibri"/>
                <a:sym typeface="Calibri"/>
              </a:defRPr>
            </a:lvl5pPr>
            <a:lvl6pPr indent="0" lvl="5" marL="0" marR="0" rtl="0" algn="l">
              <a:spcBef>
                <a:spcPts val="0"/>
              </a:spcBef>
              <a:buNone/>
              <a:defRPr sz="1800">
                <a:solidFill>
                  <a:schemeClr val="dk1"/>
                </a:solidFill>
                <a:latin typeface="Calibri"/>
                <a:ea typeface="Calibri"/>
                <a:cs typeface="Calibri"/>
                <a:sym typeface="Calibri"/>
              </a:defRPr>
            </a:lvl6pPr>
            <a:lvl7pPr indent="0" lvl="6" marL="0" marR="0" rtl="0" algn="l">
              <a:spcBef>
                <a:spcPts val="0"/>
              </a:spcBef>
              <a:buNone/>
              <a:defRPr sz="1800">
                <a:solidFill>
                  <a:schemeClr val="dk1"/>
                </a:solidFill>
                <a:latin typeface="Calibri"/>
                <a:ea typeface="Calibri"/>
                <a:cs typeface="Calibri"/>
                <a:sym typeface="Calibri"/>
              </a:defRPr>
            </a:lvl7pPr>
            <a:lvl8pPr indent="0" lvl="7" marL="0" marR="0" rtl="0" algn="l">
              <a:spcBef>
                <a:spcPts val="0"/>
              </a:spcBef>
              <a:buNone/>
              <a:defRPr sz="1800">
                <a:solidFill>
                  <a:schemeClr val="dk1"/>
                </a:solidFill>
                <a:latin typeface="Calibri"/>
                <a:ea typeface="Calibri"/>
                <a:cs typeface="Calibri"/>
                <a:sym typeface="Calibri"/>
              </a:defRPr>
            </a:lvl8pPr>
            <a:lvl9pPr indent="0" lvl="8" marL="0" marR="0" rtl="0" algn="l">
              <a:spcBef>
                <a:spcPts val="0"/>
              </a:spcBef>
              <a:buNone/>
              <a:defRPr sz="1800">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er" type="blank">
  <p:cSld name="BLANK">
    <p:bg>
      <p:bgPr>
        <a:blipFill>
          <a:blip r:embed="rId2">
            <a:alphaModFix/>
          </a:blip>
          <a:stretch>
            <a:fillRect/>
          </a:stretch>
        </a:blipFill>
      </p:bgPr>
    </p:bg>
    <p:spTree>
      <p:nvGrpSpPr>
        <p:cNvPr id="72" name="Shape 72"/>
        <p:cNvGrpSpPr/>
        <p:nvPr/>
      </p:nvGrpSpPr>
      <p:grpSpPr>
        <a:xfrm>
          <a:off x="0" y="0"/>
          <a:ext cx="0" cy="0"/>
          <a:chOff x="0" y="0"/>
          <a:chExt cx="0" cy="0"/>
        </a:xfrm>
      </p:grpSpPr>
      <p:sp>
        <p:nvSpPr>
          <p:cNvPr id="73" name="Google Shape;73;p40"/>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40"/>
          <p:cNvSpPr txBox="1"/>
          <p:nvPr>
            <p:ph idx="11" type="ftr"/>
          </p:nvPr>
        </p:nvSpPr>
        <p:spPr>
          <a:xfrm>
            <a:off x="4165600" y="6356351"/>
            <a:ext cx="3154536"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40"/>
          <p:cNvSpPr txBox="1"/>
          <p:nvPr>
            <p:ph idx="12" type="sldNum"/>
          </p:nvPr>
        </p:nvSpPr>
        <p:spPr>
          <a:xfrm>
            <a:off x="7680176" y="6356351"/>
            <a:ext cx="3902224"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Calibri"/>
                <a:ea typeface="Calibri"/>
                <a:cs typeface="Calibri"/>
                <a:sym typeface="Calibri"/>
              </a:defRPr>
            </a:lvl1pPr>
            <a:lvl2pPr indent="0" lvl="1" marL="0" marR="0" rtl="0" algn="l">
              <a:spcBef>
                <a:spcPts val="0"/>
              </a:spcBef>
              <a:buNone/>
              <a:defRPr sz="1800">
                <a:solidFill>
                  <a:schemeClr val="dk1"/>
                </a:solidFill>
                <a:latin typeface="Calibri"/>
                <a:ea typeface="Calibri"/>
                <a:cs typeface="Calibri"/>
                <a:sym typeface="Calibri"/>
              </a:defRPr>
            </a:lvl2pPr>
            <a:lvl3pPr indent="0" lvl="2" marL="0" marR="0" rtl="0" algn="l">
              <a:spcBef>
                <a:spcPts val="0"/>
              </a:spcBef>
              <a:buNone/>
              <a:defRPr sz="1800">
                <a:solidFill>
                  <a:schemeClr val="dk1"/>
                </a:solidFill>
                <a:latin typeface="Calibri"/>
                <a:ea typeface="Calibri"/>
                <a:cs typeface="Calibri"/>
                <a:sym typeface="Calibri"/>
              </a:defRPr>
            </a:lvl3pPr>
            <a:lvl4pPr indent="0" lvl="3" marL="0" marR="0" rtl="0" algn="l">
              <a:spcBef>
                <a:spcPts val="0"/>
              </a:spcBef>
              <a:buNone/>
              <a:defRPr sz="1800">
                <a:solidFill>
                  <a:schemeClr val="dk1"/>
                </a:solidFill>
                <a:latin typeface="Calibri"/>
                <a:ea typeface="Calibri"/>
                <a:cs typeface="Calibri"/>
                <a:sym typeface="Calibri"/>
              </a:defRPr>
            </a:lvl4pPr>
            <a:lvl5pPr indent="0" lvl="4" marL="0" marR="0" rtl="0" algn="l">
              <a:spcBef>
                <a:spcPts val="0"/>
              </a:spcBef>
              <a:buNone/>
              <a:defRPr sz="1800">
                <a:solidFill>
                  <a:schemeClr val="dk1"/>
                </a:solidFill>
                <a:latin typeface="Calibri"/>
                <a:ea typeface="Calibri"/>
                <a:cs typeface="Calibri"/>
                <a:sym typeface="Calibri"/>
              </a:defRPr>
            </a:lvl5pPr>
            <a:lvl6pPr indent="0" lvl="5" marL="0" marR="0" rtl="0" algn="l">
              <a:spcBef>
                <a:spcPts val="0"/>
              </a:spcBef>
              <a:buNone/>
              <a:defRPr sz="1800">
                <a:solidFill>
                  <a:schemeClr val="dk1"/>
                </a:solidFill>
                <a:latin typeface="Calibri"/>
                <a:ea typeface="Calibri"/>
                <a:cs typeface="Calibri"/>
                <a:sym typeface="Calibri"/>
              </a:defRPr>
            </a:lvl6pPr>
            <a:lvl7pPr indent="0" lvl="6" marL="0" marR="0" rtl="0" algn="l">
              <a:spcBef>
                <a:spcPts val="0"/>
              </a:spcBef>
              <a:buNone/>
              <a:defRPr sz="1800">
                <a:solidFill>
                  <a:schemeClr val="dk1"/>
                </a:solidFill>
                <a:latin typeface="Calibri"/>
                <a:ea typeface="Calibri"/>
                <a:cs typeface="Calibri"/>
                <a:sym typeface="Calibri"/>
              </a:defRPr>
            </a:lvl7pPr>
            <a:lvl8pPr indent="0" lvl="7" marL="0" marR="0" rtl="0" algn="l">
              <a:spcBef>
                <a:spcPts val="0"/>
              </a:spcBef>
              <a:buNone/>
              <a:defRPr sz="1800">
                <a:solidFill>
                  <a:schemeClr val="dk1"/>
                </a:solidFill>
                <a:latin typeface="Calibri"/>
                <a:ea typeface="Calibri"/>
                <a:cs typeface="Calibri"/>
                <a:sym typeface="Calibri"/>
              </a:defRPr>
            </a:lvl8pPr>
            <a:lvl9pPr indent="0" lvl="8" marL="0" marR="0" rtl="0" algn="l">
              <a:spcBef>
                <a:spcPts val="0"/>
              </a:spcBef>
              <a:buNone/>
              <a:defRPr sz="1800">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halt mit Überschrift" type="objTx">
  <p:cSld name="OBJECT_WITH_CAPTION_TEXT">
    <p:bg>
      <p:bgPr>
        <a:blipFill>
          <a:blip r:embed="rId2">
            <a:alphaModFix/>
          </a:blip>
          <a:stretch>
            <a:fillRect/>
          </a:stretch>
        </a:blipFill>
      </p:bgPr>
    </p:bg>
    <p:spTree>
      <p:nvGrpSpPr>
        <p:cNvPr id="76" name="Shape 76"/>
        <p:cNvGrpSpPr/>
        <p:nvPr/>
      </p:nvGrpSpPr>
      <p:grpSpPr>
        <a:xfrm>
          <a:off x="0" y="0"/>
          <a:ext cx="0" cy="0"/>
          <a:chOff x="0" y="0"/>
          <a:chExt cx="0" cy="0"/>
        </a:xfrm>
      </p:grpSpPr>
      <p:sp>
        <p:nvSpPr>
          <p:cNvPr id="77" name="Google Shape;77;p41"/>
          <p:cNvSpPr txBox="1"/>
          <p:nvPr>
            <p:ph type="title"/>
          </p:nvPr>
        </p:nvSpPr>
        <p:spPr>
          <a:xfrm>
            <a:off x="609601" y="273050"/>
            <a:ext cx="4011084" cy="116205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rgbClr val="595959"/>
              </a:buClr>
              <a:buSzPts val="2000"/>
              <a:buFont typeface="Arial"/>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8" name="Google Shape;78;p41"/>
          <p:cNvSpPr txBox="1"/>
          <p:nvPr>
            <p:ph idx="1" type="body"/>
          </p:nvPr>
        </p:nvSpPr>
        <p:spPr>
          <a:xfrm>
            <a:off x="4766733" y="273051"/>
            <a:ext cx="6815667" cy="5853113"/>
          </a:xfrm>
          <a:prstGeom prst="rect">
            <a:avLst/>
          </a:prstGeom>
          <a:noFill/>
          <a:ln>
            <a:noFill/>
          </a:ln>
        </p:spPr>
        <p:txBody>
          <a:bodyPr anchorCtr="0" anchor="t" bIns="45700" lIns="91425" spcFirstLastPara="1" rIns="91425" wrap="square" tIns="45700">
            <a:normAutofit/>
          </a:bodyPr>
          <a:lstStyle>
            <a:lvl1pPr indent="-431800" lvl="0" marL="457200" algn="l">
              <a:spcBef>
                <a:spcPts val="640"/>
              </a:spcBef>
              <a:spcAft>
                <a:spcPts val="0"/>
              </a:spcAft>
              <a:buClr>
                <a:srgbClr val="595959"/>
              </a:buClr>
              <a:buSzPts val="3200"/>
              <a:buChar char="•"/>
              <a:defRPr sz="3200"/>
            </a:lvl1pPr>
            <a:lvl2pPr indent="-406400" lvl="1" marL="914400" algn="l">
              <a:spcBef>
                <a:spcPts val="560"/>
              </a:spcBef>
              <a:spcAft>
                <a:spcPts val="0"/>
              </a:spcAft>
              <a:buClr>
                <a:srgbClr val="595959"/>
              </a:buClr>
              <a:buSzPts val="2800"/>
              <a:buChar char="–"/>
              <a:defRPr sz="2800"/>
            </a:lvl2pPr>
            <a:lvl3pPr indent="-381000" lvl="2" marL="1371600" algn="l">
              <a:spcBef>
                <a:spcPts val="480"/>
              </a:spcBef>
              <a:spcAft>
                <a:spcPts val="0"/>
              </a:spcAft>
              <a:buClr>
                <a:srgbClr val="595959"/>
              </a:buClr>
              <a:buSzPts val="2400"/>
              <a:buChar char="•"/>
              <a:defRPr sz="2400"/>
            </a:lvl3pPr>
            <a:lvl4pPr indent="-355600" lvl="3" marL="1828800" algn="l">
              <a:spcBef>
                <a:spcPts val="400"/>
              </a:spcBef>
              <a:spcAft>
                <a:spcPts val="0"/>
              </a:spcAft>
              <a:buClr>
                <a:srgbClr val="595959"/>
              </a:buClr>
              <a:buSzPts val="2000"/>
              <a:buChar char="–"/>
              <a:defRPr sz="2000"/>
            </a:lvl4pPr>
            <a:lvl5pPr indent="-355600" lvl="4" marL="2286000" algn="l">
              <a:spcBef>
                <a:spcPts val="400"/>
              </a:spcBef>
              <a:spcAft>
                <a:spcPts val="0"/>
              </a:spcAft>
              <a:buClr>
                <a:srgbClr val="595959"/>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79" name="Google Shape;79;p41"/>
          <p:cNvSpPr txBox="1"/>
          <p:nvPr>
            <p:ph idx="2" type="body"/>
          </p:nvPr>
        </p:nvSpPr>
        <p:spPr>
          <a:xfrm>
            <a:off x="609601" y="1435101"/>
            <a:ext cx="4011084" cy="4691063"/>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rgbClr val="595959"/>
              </a:buClr>
              <a:buSzPts val="1400"/>
              <a:buNone/>
              <a:defRPr sz="1400"/>
            </a:lvl1pPr>
            <a:lvl2pPr indent="-228600" lvl="1" marL="914400" algn="l">
              <a:spcBef>
                <a:spcPts val="240"/>
              </a:spcBef>
              <a:spcAft>
                <a:spcPts val="0"/>
              </a:spcAft>
              <a:buClr>
                <a:srgbClr val="595959"/>
              </a:buClr>
              <a:buSzPts val="1200"/>
              <a:buNone/>
              <a:defRPr sz="1200"/>
            </a:lvl2pPr>
            <a:lvl3pPr indent="-228600" lvl="2" marL="1371600" algn="l">
              <a:spcBef>
                <a:spcPts val="200"/>
              </a:spcBef>
              <a:spcAft>
                <a:spcPts val="0"/>
              </a:spcAft>
              <a:buClr>
                <a:srgbClr val="595959"/>
              </a:buClr>
              <a:buSzPts val="1000"/>
              <a:buNone/>
              <a:defRPr sz="1000"/>
            </a:lvl3pPr>
            <a:lvl4pPr indent="-228600" lvl="3" marL="1828800" algn="l">
              <a:spcBef>
                <a:spcPts val="180"/>
              </a:spcBef>
              <a:spcAft>
                <a:spcPts val="0"/>
              </a:spcAft>
              <a:buClr>
                <a:srgbClr val="595959"/>
              </a:buClr>
              <a:buSzPts val="900"/>
              <a:buNone/>
              <a:defRPr sz="900"/>
            </a:lvl4pPr>
            <a:lvl5pPr indent="-228600" lvl="4" marL="2286000" algn="l">
              <a:spcBef>
                <a:spcPts val="180"/>
              </a:spcBef>
              <a:spcAft>
                <a:spcPts val="0"/>
              </a:spcAft>
              <a:buClr>
                <a:srgbClr val="595959"/>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80" name="Google Shape;80;p41"/>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41"/>
          <p:cNvSpPr txBox="1"/>
          <p:nvPr>
            <p:ph idx="11" type="ftr"/>
          </p:nvPr>
        </p:nvSpPr>
        <p:spPr>
          <a:xfrm>
            <a:off x="4165600" y="6356351"/>
            <a:ext cx="3154536"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41"/>
          <p:cNvSpPr txBox="1"/>
          <p:nvPr>
            <p:ph idx="12" type="sldNum"/>
          </p:nvPr>
        </p:nvSpPr>
        <p:spPr>
          <a:xfrm>
            <a:off x="7680176" y="6356351"/>
            <a:ext cx="3902224"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Calibri"/>
                <a:ea typeface="Calibri"/>
                <a:cs typeface="Calibri"/>
                <a:sym typeface="Calibri"/>
              </a:defRPr>
            </a:lvl1pPr>
            <a:lvl2pPr indent="0" lvl="1" marL="0" marR="0" rtl="0" algn="l">
              <a:spcBef>
                <a:spcPts val="0"/>
              </a:spcBef>
              <a:buNone/>
              <a:defRPr sz="1800">
                <a:solidFill>
                  <a:schemeClr val="dk1"/>
                </a:solidFill>
                <a:latin typeface="Calibri"/>
                <a:ea typeface="Calibri"/>
                <a:cs typeface="Calibri"/>
                <a:sym typeface="Calibri"/>
              </a:defRPr>
            </a:lvl2pPr>
            <a:lvl3pPr indent="0" lvl="2" marL="0" marR="0" rtl="0" algn="l">
              <a:spcBef>
                <a:spcPts val="0"/>
              </a:spcBef>
              <a:buNone/>
              <a:defRPr sz="1800">
                <a:solidFill>
                  <a:schemeClr val="dk1"/>
                </a:solidFill>
                <a:latin typeface="Calibri"/>
                <a:ea typeface="Calibri"/>
                <a:cs typeface="Calibri"/>
                <a:sym typeface="Calibri"/>
              </a:defRPr>
            </a:lvl3pPr>
            <a:lvl4pPr indent="0" lvl="3" marL="0" marR="0" rtl="0" algn="l">
              <a:spcBef>
                <a:spcPts val="0"/>
              </a:spcBef>
              <a:buNone/>
              <a:defRPr sz="1800">
                <a:solidFill>
                  <a:schemeClr val="dk1"/>
                </a:solidFill>
                <a:latin typeface="Calibri"/>
                <a:ea typeface="Calibri"/>
                <a:cs typeface="Calibri"/>
                <a:sym typeface="Calibri"/>
              </a:defRPr>
            </a:lvl4pPr>
            <a:lvl5pPr indent="0" lvl="4" marL="0" marR="0" rtl="0" algn="l">
              <a:spcBef>
                <a:spcPts val="0"/>
              </a:spcBef>
              <a:buNone/>
              <a:defRPr sz="1800">
                <a:solidFill>
                  <a:schemeClr val="dk1"/>
                </a:solidFill>
                <a:latin typeface="Calibri"/>
                <a:ea typeface="Calibri"/>
                <a:cs typeface="Calibri"/>
                <a:sym typeface="Calibri"/>
              </a:defRPr>
            </a:lvl5pPr>
            <a:lvl6pPr indent="0" lvl="5" marL="0" marR="0" rtl="0" algn="l">
              <a:spcBef>
                <a:spcPts val="0"/>
              </a:spcBef>
              <a:buNone/>
              <a:defRPr sz="1800">
                <a:solidFill>
                  <a:schemeClr val="dk1"/>
                </a:solidFill>
                <a:latin typeface="Calibri"/>
                <a:ea typeface="Calibri"/>
                <a:cs typeface="Calibri"/>
                <a:sym typeface="Calibri"/>
              </a:defRPr>
            </a:lvl6pPr>
            <a:lvl7pPr indent="0" lvl="6" marL="0" marR="0" rtl="0" algn="l">
              <a:spcBef>
                <a:spcPts val="0"/>
              </a:spcBef>
              <a:buNone/>
              <a:defRPr sz="1800">
                <a:solidFill>
                  <a:schemeClr val="dk1"/>
                </a:solidFill>
                <a:latin typeface="Calibri"/>
                <a:ea typeface="Calibri"/>
                <a:cs typeface="Calibri"/>
                <a:sym typeface="Calibri"/>
              </a:defRPr>
            </a:lvl7pPr>
            <a:lvl8pPr indent="0" lvl="7" marL="0" marR="0" rtl="0" algn="l">
              <a:spcBef>
                <a:spcPts val="0"/>
              </a:spcBef>
              <a:buNone/>
              <a:defRPr sz="1800">
                <a:solidFill>
                  <a:schemeClr val="dk1"/>
                </a:solidFill>
                <a:latin typeface="Calibri"/>
                <a:ea typeface="Calibri"/>
                <a:cs typeface="Calibri"/>
                <a:sym typeface="Calibri"/>
              </a:defRPr>
            </a:lvl8pPr>
            <a:lvl9pPr indent="0" lvl="8" marL="0" marR="0" rtl="0" algn="l">
              <a:spcBef>
                <a:spcPts val="0"/>
              </a:spcBef>
              <a:buNone/>
              <a:defRPr sz="1800">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ld mit Überschrift" type="picTx">
  <p:cSld name="PICTURE_WITH_CAPTION_TEXT">
    <p:bg>
      <p:bgPr>
        <a:blipFill>
          <a:blip r:embed="rId2">
            <a:alphaModFix/>
          </a:blip>
          <a:stretch>
            <a:fillRect/>
          </a:stretch>
        </a:blipFill>
      </p:bgPr>
    </p:bg>
    <p:spTree>
      <p:nvGrpSpPr>
        <p:cNvPr id="83" name="Shape 83"/>
        <p:cNvGrpSpPr/>
        <p:nvPr/>
      </p:nvGrpSpPr>
      <p:grpSpPr>
        <a:xfrm>
          <a:off x="0" y="0"/>
          <a:ext cx="0" cy="0"/>
          <a:chOff x="0" y="0"/>
          <a:chExt cx="0" cy="0"/>
        </a:xfrm>
      </p:grpSpPr>
      <p:sp>
        <p:nvSpPr>
          <p:cNvPr id="84" name="Google Shape;84;p42"/>
          <p:cNvSpPr txBox="1"/>
          <p:nvPr>
            <p:ph type="title"/>
          </p:nvPr>
        </p:nvSpPr>
        <p:spPr>
          <a:xfrm>
            <a:off x="2389717" y="4800600"/>
            <a:ext cx="7315200" cy="5667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rgbClr val="595959"/>
              </a:buClr>
              <a:buSzPts val="2000"/>
              <a:buFont typeface="Arial"/>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5" name="Google Shape;85;p42"/>
          <p:cNvSpPr/>
          <p:nvPr>
            <p:ph idx="2" type="pic"/>
          </p:nvPr>
        </p:nvSpPr>
        <p:spPr>
          <a:xfrm>
            <a:off x="2389717" y="612775"/>
            <a:ext cx="7315200" cy="4114800"/>
          </a:xfrm>
          <a:prstGeom prst="rect">
            <a:avLst/>
          </a:prstGeom>
          <a:noFill/>
          <a:ln>
            <a:noFill/>
          </a:ln>
        </p:spPr>
      </p:sp>
      <p:sp>
        <p:nvSpPr>
          <p:cNvPr id="86" name="Google Shape;86;p42"/>
          <p:cNvSpPr txBox="1"/>
          <p:nvPr>
            <p:ph idx="1" type="body"/>
          </p:nvPr>
        </p:nvSpPr>
        <p:spPr>
          <a:xfrm>
            <a:off x="2389717" y="5367338"/>
            <a:ext cx="7315200" cy="804862"/>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rgbClr val="595959"/>
              </a:buClr>
              <a:buSzPts val="1400"/>
              <a:buNone/>
              <a:defRPr sz="1400"/>
            </a:lvl1pPr>
            <a:lvl2pPr indent="-228600" lvl="1" marL="914400" algn="l">
              <a:spcBef>
                <a:spcPts val="240"/>
              </a:spcBef>
              <a:spcAft>
                <a:spcPts val="0"/>
              </a:spcAft>
              <a:buClr>
                <a:srgbClr val="595959"/>
              </a:buClr>
              <a:buSzPts val="1200"/>
              <a:buNone/>
              <a:defRPr sz="1200"/>
            </a:lvl2pPr>
            <a:lvl3pPr indent="-228600" lvl="2" marL="1371600" algn="l">
              <a:spcBef>
                <a:spcPts val="200"/>
              </a:spcBef>
              <a:spcAft>
                <a:spcPts val="0"/>
              </a:spcAft>
              <a:buClr>
                <a:srgbClr val="595959"/>
              </a:buClr>
              <a:buSzPts val="1000"/>
              <a:buNone/>
              <a:defRPr sz="1000"/>
            </a:lvl3pPr>
            <a:lvl4pPr indent="-228600" lvl="3" marL="1828800" algn="l">
              <a:spcBef>
                <a:spcPts val="180"/>
              </a:spcBef>
              <a:spcAft>
                <a:spcPts val="0"/>
              </a:spcAft>
              <a:buClr>
                <a:srgbClr val="595959"/>
              </a:buClr>
              <a:buSzPts val="900"/>
              <a:buNone/>
              <a:defRPr sz="900"/>
            </a:lvl4pPr>
            <a:lvl5pPr indent="-228600" lvl="4" marL="2286000" algn="l">
              <a:spcBef>
                <a:spcPts val="180"/>
              </a:spcBef>
              <a:spcAft>
                <a:spcPts val="0"/>
              </a:spcAft>
              <a:buClr>
                <a:srgbClr val="595959"/>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87" name="Google Shape;87;p42"/>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8" name="Google Shape;88;p42"/>
          <p:cNvSpPr txBox="1"/>
          <p:nvPr>
            <p:ph idx="11" type="ftr"/>
          </p:nvPr>
        </p:nvSpPr>
        <p:spPr>
          <a:xfrm>
            <a:off x="4165600" y="6356351"/>
            <a:ext cx="3154536"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9" name="Google Shape;89;p42"/>
          <p:cNvSpPr txBox="1"/>
          <p:nvPr>
            <p:ph idx="12" type="sldNum"/>
          </p:nvPr>
        </p:nvSpPr>
        <p:spPr>
          <a:xfrm>
            <a:off x="7680176" y="6356351"/>
            <a:ext cx="3902224"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Calibri"/>
                <a:ea typeface="Calibri"/>
                <a:cs typeface="Calibri"/>
                <a:sym typeface="Calibri"/>
              </a:defRPr>
            </a:lvl1pPr>
            <a:lvl2pPr indent="0" lvl="1" marL="0" marR="0" rtl="0" algn="l">
              <a:spcBef>
                <a:spcPts val="0"/>
              </a:spcBef>
              <a:buNone/>
              <a:defRPr sz="1800">
                <a:solidFill>
                  <a:schemeClr val="dk1"/>
                </a:solidFill>
                <a:latin typeface="Calibri"/>
                <a:ea typeface="Calibri"/>
                <a:cs typeface="Calibri"/>
                <a:sym typeface="Calibri"/>
              </a:defRPr>
            </a:lvl2pPr>
            <a:lvl3pPr indent="0" lvl="2" marL="0" marR="0" rtl="0" algn="l">
              <a:spcBef>
                <a:spcPts val="0"/>
              </a:spcBef>
              <a:buNone/>
              <a:defRPr sz="1800">
                <a:solidFill>
                  <a:schemeClr val="dk1"/>
                </a:solidFill>
                <a:latin typeface="Calibri"/>
                <a:ea typeface="Calibri"/>
                <a:cs typeface="Calibri"/>
                <a:sym typeface="Calibri"/>
              </a:defRPr>
            </a:lvl3pPr>
            <a:lvl4pPr indent="0" lvl="3" marL="0" marR="0" rtl="0" algn="l">
              <a:spcBef>
                <a:spcPts val="0"/>
              </a:spcBef>
              <a:buNone/>
              <a:defRPr sz="1800">
                <a:solidFill>
                  <a:schemeClr val="dk1"/>
                </a:solidFill>
                <a:latin typeface="Calibri"/>
                <a:ea typeface="Calibri"/>
                <a:cs typeface="Calibri"/>
                <a:sym typeface="Calibri"/>
              </a:defRPr>
            </a:lvl4pPr>
            <a:lvl5pPr indent="0" lvl="4" marL="0" marR="0" rtl="0" algn="l">
              <a:spcBef>
                <a:spcPts val="0"/>
              </a:spcBef>
              <a:buNone/>
              <a:defRPr sz="1800">
                <a:solidFill>
                  <a:schemeClr val="dk1"/>
                </a:solidFill>
                <a:latin typeface="Calibri"/>
                <a:ea typeface="Calibri"/>
                <a:cs typeface="Calibri"/>
                <a:sym typeface="Calibri"/>
              </a:defRPr>
            </a:lvl5pPr>
            <a:lvl6pPr indent="0" lvl="5" marL="0" marR="0" rtl="0" algn="l">
              <a:spcBef>
                <a:spcPts val="0"/>
              </a:spcBef>
              <a:buNone/>
              <a:defRPr sz="1800">
                <a:solidFill>
                  <a:schemeClr val="dk1"/>
                </a:solidFill>
                <a:latin typeface="Calibri"/>
                <a:ea typeface="Calibri"/>
                <a:cs typeface="Calibri"/>
                <a:sym typeface="Calibri"/>
              </a:defRPr>
            </a:lvl6pPr>
            <a:lvl7pPr indent="0" lvl="6" marL="0" marR="0" rtl="0" algn="l">
              <a:spcBef>
                <a:spcPts val="0"/>
              </a:spcBef>
              <a:buNone/>
              <a:defRPr sz="1800">
                <a:solidFill>
                  <a:schemeClr val="dk1"/>
                </a:solidFill>
                <a:latin typeface="Calibri"/>
                <a:ea typeface="Calibri"/>
                <a:cs typeface="Calibri"/>
                <a:sym typeface="Calibri"/>
              </a:defRPr>
            </a:lvl7pPr>
            <a:lvl8pPr indent="0" lvl="7" marL="0" marR="0" rtl="0" algn="l">
              <a:spcBef>
                <a:spcPts val="0"/>
              </a:spcBef>
              <a:buNone/>
              <a:defRPr sz="1800">
                <a:solidFill>
                  <a:schemeClr val="dk1"/>
                </a:solidFill>
                <a:latin typeface="Calibri"/>
                <a:ea typeface="Calibri"/>
                <a:cs typeface="Calibri"/>
                <a:sym typeface="Calibri"/>
              </a:defRPr>
            </a:lvl8pPr>
            <a:lvl9pPr indent="0" lvl="8" marL="0" marR="0" rtl="0" algn="l">
              <a:spcBef>
                <a:spcPts val="0"/>
              </a:spcBef>
              <a:buNone/>
              <a:defRPr sz="1800">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enutzerdefiniertes Layout">
  <p:cSld name="Benutzerdefiniertes Layout">
    <p:spTree>
      <p:nvGrpSpPr>
        <p:cNvPr id="90" name="Shape 90"/>
        <p:cNvGrpSpPr/>
        <p:nvPr/>
      </p:nvGrpSpPr>
      <p:grpSpPr>
        <a:xfrm>
          <a:off x="0" y="0"/>
          <a:ext cx="0" cy="0"/>
          <a:chOff x="0" y="0"/>
          <a:chExt cx="0" cy="0"/>
        </a:xfrm>
      </p:grpSpPr>
      <p:sp>
        <p:nvSpPr>
          <p:cNvPr id="91" name="Google Shape;91;p43"/>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rgbClr val="595959"/>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2" name="Google Shape;92;p43"/>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3" name="Google Shape;93;p43"/>
          <p:cNvSpPr txBox="1"/>
          <p:nvPr>
            <p:ph idx="11" type="ftr"/>
          </p:nvPr>
        </p:nvSpPr>
        <p:spPr>
          <a:xfrm>
            <a:off x="4165600" y="6356351"/>
            <a:ext cx="3154536"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4" name="Google Shape;94;p43"/>
          <p:cNvSpPr txBox="1"/>
          <p:nvPr>
            <p:ph idx="12" type="sldNum"/>
          </p:nvPr>
        </p:nvSpPr>
        <p:spPr>
          <a:xfrm>
            <a:off x="8737600" y="6356351"/>
            <a:ext cx="28448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Calibri"/>
                <a:ea typeface="Calibri"/>
                <a:cs typeface="Calibri"/>
                <a:sym typeface="Calibri"/>
              </a:defRPr>
            </a:lvl1pPr>
            <a:lvl2pPr indent="0" lvl="1" marL="0" marR="0" rtl="0" algn="l">
              <a:spcBef>
                <a:spcPts val="0"/>
              </a:spcBef>
              <a:buNone/>
              <a:defRPr sz="1800">
                <a:solidFill>
                  <a:schemeClr val="dk1"/>
                </a:solidFill>
                <a:latin typeface="Calibri"/>
                <a:ea typeface="Calibri"/>
                <a:cs typeface="Calibri"/>
                <a:sym typeface="Calibri"/>
              </a:defRPr>
            </a:lvl2pPr>
            <a:lvl3pPr indent="0" lvl="2" marL="0" marR="0" rtl="0" algn="l">
              <a:spcBef>
                <a:spcPts val="0"/>
              </a:spcBef>
              <a:buNone/>
              <a:defRPr sz="1800">
                <a:solidFill>
                  <a:schemeClr val="dk1"/>
                </a:solidFill>
                <a:latin typeface="Calibri"/>
                <a:ea typeface="Calibri"/>
                <a:cs typeface="Calibri"/>
                <a:sym typeface="Calibri"/>
              </a:defRPr>
            </a:lvl3pPr>
            <a:lvl4pPr indent="0" lvl="3" marL="0" marR="0" rtl="0" algn="l">
              <a:spcBef>
                <a:spcPts val="0"/>
              </a:spcBef>
              <a:buNone/>
              <a:defRPr sz="1800">
                <a:solidFill>
                  <a:schemeClr val="dk1"/>
                </a:solidFill>
                <a:latin typeface="Calibri"/>
                <a:ea typeface="Calibri"/>
                <a:cs typeface="Calibri"/>
                <a:sym typeface="Calibri"/>
              </a:defRPr>
            </a:lvl4pPr>
            <a:lvl5pPr indent="0" lvl="4" marL="0" marR="0" rtl="0" algn="l">
              <a:spcBef>
                <a:spcPts val="0"/>
              </a:spcBef>
              <a:buNone/>
              <a:defRPr sz="1800">
                <a:solidFill>
                  <a:schemeClr val="dk1"/>
                </a:solidFill>
                <a:latin typeface="Calibri"/>
                <a:ea typeface="Calibri"/>
                <a:cs typeface="Calibri"/>
                <a:sym typeface="Calibri"/>
              </a:defRPr>
            </a:lvl5pPr>
            <a:lvl6pPr indent="0" lvl="5" marL="0" marR="0" rtl="0" algn="l">
              <a:spcBef>
                <a:spcPts val="0"/>
              </a:spcBef>
              <a:buNone/>
              <a:defRPr sz="1800">
                <a:solidFill>
                  <a:schemeClr val="dk1"/>
                </a:solidFill>
                <a:latin typeface="Calibri"/>
                <a:ea typeface="Calibri"/>
                <a:cs typeface="Calibri"/>
                <a:sym typeface="Calibri"/>
              </a:defRPr>
            </a:lvl6pPr>
            <a:lvl7pPr indent="0" lvl="6" marL="0" marR="0" rtl="0" algn="l">
              <a:spcBef>
                <a:spcPts val="0"/>
              </a:spcBef>
              <a:buNone/>
              <a:defRPr sz="1800">
                <a:solidFill>
                  <a:schemeClr val="dk1"/>
                </a:solidFill>
                <a:latin typeface="Calibri"/>
                <a:ea typeface="Calibri"/>
                <a:cs typeface="Calibri"/>
                <a:sym typeface="Calibri"/>
              </a:defRPr>
            </a:lvl7pPr>
            <a:lvl8pPr indent="0" lvl="7" marL="0" marR="0" rtl="0" algn="l">
              <a:spcBef>
                <a:spcPts val="0"/>
              </a:spcBef>
              <a:buNone/>
              <a:defRPr sz="1800">
                <a:solidFill>
                  <a:schemeClr val="dk1"/>
                </a:solidFill>
                <a:latin typeface="Calibri"/>
                <a:ea typeface="Calibri"/>
                <a:cs typeface="Calibri"/>
                <a:sym typeface="Calibri"/>
              </a:defRPr>
            </a:lvl8pPr>
            <a:lvl9pPr indent="0" lvl="8" marL="0" marR="0" rtl="0" algn="l">
              <a:spcBef>
                <a:spcPts val="0"/>
              </a:spcBef>
              <a:buNone/>
              <a:defRPr sz="1800">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95" name="Shape 95"/>
        <p:cNvGrpSpPr/>
        <p:nvPr/>
      </p:nvGrpSpPr>
      <p:grpSpPr>
        <a:xfrm>
          <a:off x="0" y="0"/>
          <a:ext cx="0" cy="0"/>
          <a:chOff x="0" y="0"/>
          <a:chExt cx="0" cy="0"/>
        </a:xfrm>
      </p:grpSpPr>
      <p:sp>
        <p:nvSpPr>
          <p:cNvPr id="96" name="Google Shape;96;p44"/>
          <p:cNvSpPr txBox="1"/>
          <p:nvPr>
            <p:ph type="ctrTitle"/>
          </p:nvPr>
        </p:nvSpPr>
        <p:spPr>
          <a:xfrm>
            <a:off x="1106421" y="4180179"/>
            <a:ext cx="10363200" cy="1470025"/>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rgbClr val="262626"/>
              </a:buClr>
              <a:buSzPts val="3200"/>
              <a:buFont typeface="Calibri"/>
              <a:buNone/>
              <a:defRPr>
                <a:solidFill>
                  <a:srgbClr val="262626"/>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pic>
        <p:nvPicPr>
          <p:cNvPr id="97" name="Google Shape;97;p44"/>
          <p:cNvPicPr preferRelativeResize="0"/>
          <p:nvPr/>
        </p:nvPicPr>
        <p:blipFill rotWithShape="1">
          <a:blip r:embed="rId2">
            <a:alphaModFix/>
          </a:blip>
          <a:srcRect b="0" l="0" r="0" t="0"/>
          <a:stretch/>
        </p:blipFill>
        <p:spPr>
          <a:xfrm>
            <a:off x="6288023" y="2636912"/>
            <a:ext cx="2641687" cy="1554078"/>
          </a:xfrm>
          <a:prstGeom prst="rect">
            <a:avLst/>
          </a:prstGeom>
          <a:noFill/>
          <a:ln>
            <a:noFill/>
          </a:ln>
        </p:spPr>
      </p:pic>
      <p:pic>
        <p:nvPicPr>
          <p:cNvPr id="98" name="Google Shape;98;p44"/>
          <p:cNvPicPr preferRelativeResize="0"/>
          <p:nvPr/>
        </p:nvPicPr>
        <p:blipFill rotWithShape="1">
          <a:blip r:embed="rId3">
            <a:alphaModFix/>
          </a:blip>
          <a:srcRect b="0" l="0" r="0" t="0"/>
          <a:stretch/>
        </p:blipFill>
        <p:spPr>
          <a:xfrm>
            <a:off x="3678449" y="2636915"/>
            <a:ext cx="2225531" cy="1497119"/>
          </a:xfrm>
          <a:prstGeom prst="rect">
            <a:avLst/>
          </a:prstGeom>
          <a:noFill/>
          <a:ln>
            <a:noFill/>
          </a:ln>
        </p:spPr>
      </p:pic>
      <p:pic>
        <p:nvPicPr>
          <p:cNvPr id="99" name="Google Shape;99;p44"/>
          <p:cNvPicPr preferRelativeResize="0"/>
          <p:nvPr/>
        </p:nvPicPr>
        <p:blipFill rotWithShape="1">
          <a:blip r:embed="rId4">
            <a:alphaModFix/>
          </a:blip>
          <a:srcRect b="0" l="0" r="0" t="0"/>
          <a:stretch/>
        </p:blipFill>
        <p:spPr>
          <a:xfrm>
            <a:off x="3132641" y="1578396"/>
            <a:ext cx="5917599" cy="549170"/>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18.xml"/><Relationship Id="rId11" Type="http://schemas.openxmlformats.org/officeDocument/2006/relationships/slideLayout" Target="../slideLayouts/slideLayout9.xml"/><Relationship Id="rId10" Type="http://schemas.openxmlformats.org/officeDocument/2006/relationships/slideLayout" Target="../slideLayouts/slideLayout8.xml"/><Relationship Id="rId21" Type="http://schemas.openxmlformats.org/officeDocument/2006/relationships/theme" Target="../theme/theme1.xml"/><Relationship Id="rId13" Type="http://schemas.openxmlformats.org/officeDocument/2006/relationships/slideLayout" Target="../slideLayouts/slideLayout11.xml"/><Relationship Id="rId12" Type="http://schemas.openxmlformats.org/officeDocument/2006/relationships/slideLayout" Target="../slideLayouts/slideLayout10.xml"/><Relationship Id="rId1" Type="http://schemas.openxmlformats.org/officeDocument/2006/relationships/image" Target="../media/image1.png"/><Relationship Id="rId2" Type="http://schemas.openxmlformats.org/officeDocument/2006/relationships/hyperlink" Target="http://www.giftfreie-stadt.de/" TargetMode="External"/><Relationship Id="rId3" Type="http://schemas.openxmlformats.org/officeDocument/2006/relationships/slideLayout" Target="../slideLayouts/slideLayout1.xml"/><Relationship Id="rId4" Type="http://schemas.openxmlformats.org/officeDocument/2006/relationships/slideLayout" Target="../slideLayouts/slideLayout2.xml"/><Relationship Id="rId9" Type="http://schemas.openxmlformats.org/officeDocument/2006/relationships/slideLayout" Target="../slideLayouts/slideLayout7.xml"/><Relationship Id="rId15" Type="http://schemas.openxmlformats.org/officeDocument/2006/relationships/slideLayout" Target="../slideLayouts/slideLayout13.xml"/><Relationship Id="rId14" Type="http://schemas.openxmlformats.org/officeDocument/2006/relationships/slideLayout" Target="../slideLayouts/slideLayout12.xml"/><Relationship Id="rId17" Type="http://schemas.openxmlformats.org/officeDocument/2006/relationships/slideLayout" Target="../slideLayouts/slideLayout15.xml"/><Relationship Id="rId16" Type="http://schemas.openxmlformats.org/officeDocument/2006/relationships/slideLayout" Target="../slideLayouts/slideLayout14.xml"/><Relationship Id="rId5" Type="http://schemas.openxmlformats.org/officeDocument/2006/relationships/slideLayout" Target="../slideLayouts/slideLayout3.xml"/><Relationship Id="rId19" Type="http://schemas.openxmlformats.org/officeDocument/2006/relationships/slideLayout" Target="../slideLayouts/slideLayout17.xml"/><Relationship Id="rId6" Type="http://schemas.openxmlformats.org/officeDocument/2006/relationships/slideLayout" Target="../slideLayouts/slideLayout4.xml"/><Relationship Id="rId18" Type="http://schemas.openxmlformats.org/officeDocument/2006/relationships/slideLayout" Target="../slideLayouts/slideLayout16.xml"/><Relationship Id="rId7" Type="http://schemas.openxmlformats.org/officeDocument/2006/relationships/slideLayout" Target="../slideLayouts/slideLayout5.xml"/><Relationship Id="rId8"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26"/>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marR="0" rtl="0" algn="l">
              <a:spcBef>
                <a:spcPts val="0"/>
              </a:spcBef>
              <a:spcAft>
                <a:spcPts val="0"/>
              </a:spcAft>
              <a:buClr>
                <a:srgbClr val="595959"/>
              </a:buClr>
              <a:buSzPts val="3200"/>
              <a:buFont typeface="Arial"/>
              <a:buNone/>
              <a:defRPr b="1" i="0" sz="3200" u="none" cap="none" strike="noStrike">
                <a:solidFill>
                  <a:srgbClr val="595959"/>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26"/>
          <p:cNvSpPr txBox="1"/>
          <p:nvPr>
            <p:ph idx="1" type="body"/>
          </p:nvPr>
        </p:nvSpPr>
        <p:spPr>
          <a:xfrm>
            <a:off x="609600" y="1470454"/>
            <a:ext cx="10972800" cy="4622842"/>
          </a:xfrm>
          <a:prstGeom prst="rect">
            <a:avLst/>
          </a:prstGeom>
          <a:noFill/>
          <a:ln>
            <a:noFill/>
          </a:ln>
        </p:spPr>
        <p:txBody>
          <a:bodyPr anchorCtr="0" anchor="t" bIns="45700" lIns="91425" spcFirstLastPara="1" rIns="91425" wrap="square" tIns="45700">
            <a:normAutofit/>
          </a:bodyPr>
          <a:lstStyle>
            <a:lvl1pPr indent="-381000" lvl="0" marL="457200" marR="0" rtl="0" algn="l">
              <a:spcBef>
                <a:spcPts val="480"/>
              </a:spcBef>
              <a:spcAft>
                <a:spcPts val="0"/>
              </a:spcAft>
              <a:buClr>
                <a:srgbClr val="595959"/>
              </a:buClr>
              <a:buSzPts val="2400"/>
              <a:buFont typeface="Arial"/>
              <a:buChar char="•"/>
              <a:defRPr b="0" i="0" sz="2400" u="none" cap="none" strike="noStrike">
                <a:solidFill>
                  <a:srgbClr val="595959"/>
                </a:solidFill>
                <a:latin typeface="Arial"/>
                <a:ea typeface="Arial"/>
                <a:cs typeface="Arial"/>
                <a:sym typeface="Arial"/>
              </a:defRPr>
            </a:lvl1pPr>
            <a:lvl2pPr indent="-355600" lvl="1" marL="914400" marR="0" rtl="0" algn="l">
              <a:spcBef>
                <a:spcPts val="400"/>
              </a:spcBef>
              <a:spcAft>
                <a:spcPts val="0"/>
              </a:spcAft>
              <a:buClr>
                <a:srgbClr val="595959"/>
              </a:buClr>
              <a:buSzPts val="2000"/>
              <a:buFont typeface="Arial"/>
              <a:buChar char="–"/>
              <a:defRPr b="0" i="0" sz="2000" u="none" cap="none" strike="noStrike">
                <a:solidFill>
                  <a:srgbClr val="595959"/>
                </a:solidFill>
                <a:latin typeface="Arial"/>
                <a:ea typeface="Arial"/>
                <a:cs typeface="Arial"/>
                <a:sym typeface="Arial"/>
              </a:defRPr>
            </a:lvl2pPr>
            <a:lvl3pPr indent="-342900" lvl="2" marL="1371600" marR="0" rtl="0" algn="l">
              <a:spcBef>
                <a:spcPts val="360"/>
              </a:spcBef>
              <a:spcAft>
                <a:spcPts val="0"/>
              </a:spcAft>
              <a:buClr>
                <a:srgbClr val="595959"/>
              </a:buClr>
              <a:buSzPts val="1800"/>
              <a:buFont typeface="Arial"/>
              <a:buChar char="•"/>
              <a:defRPr b="0" i="0" sz="1800" u="none" cap="none" strike="noStrike">
                <a:solidFill>
                  <a:srgbClr val="595959"/>
                </a:solidFill>
                <a:latin typeface="Arial"/>
                <a:ea typeface="Arial"/>
                <a:cs typeface="Arial"/>
                <a:sym typeface="Arial"/>
              </a:defRPr>
            </a:lvl3pPr>
            <a:lvl4pPr indent="-342900" lvl="3" marL="1828800" marR="0" rtl="0" algn="l">
              <a:spcBef>
                <a:spcPts val="360"/>
              </a:spcBef>
              <a:spcAft>
                <a:spcPts val="0"/>
              </a:spcAft>
              <a:buClr>
                <a:srgbClr val="595959"/>
              </a:buClr>
              <a:buSzPts val="1800"/>
              <a:buFont typeface="Arial"/>
              <a:buChar char="–"/>
              <a:defRPr b="0" i="0" sz="1800" u="none" cap="none" strike="noStrike">
                <a:solidFill>
                  <a:srgbClr val="595959"/>
                </a:solidFill>
                <a:latin typeface="Arial"/>
                <a:ea typeface="Arial"/>
                <a:cs typeface="Arial"/>
                <a:sym typeface="Arial"/>
              </a:defRPr>
            </a:lvl4pPr>
            <a:lvl5pPr indent="-342900" lvl="4" marL="2286000" marR="0" rtl="0" algn="l">
              <a:spcBef>
                <a:spcPts val="360"/>
              </a:spcBef>
              <a:spcAft>
                <a:spcPts val="0"/>
              </a:spcAft>
              <a:buClr>
                <a:srgbClr val="595959"/>
              </a:buClr>
              <a:buSzPts val="1800"/>
              <a:buFont typeface="Arial"/>
              <a:buChar char="»"/>
              <a:defRPr b="0" i="0" sz="1800" u="none" cap="none" strike="noStrike">
                <a:solidFill>
                  <a:srgbClr val="595959"/>
                </a:solidFill>
                <a:latin typeface="Arial"/>
                <a:ea typeface="Arial"/>
                <a:cs typeface="Arial"/>
                <a:sym typeface="Arial"/>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2" name="Google Shape;12;p26"/>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100" u="none" cap="none" strike="noStrike">
                <a:solidFill>
                  <a:srgbClr val="888888"/>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26"/>
          <p:cNvSpPr txBox="1"/>
          <p:nvPr>
            <p:ph idx="11" type="ftr"/>
          </p:nvPr>
        </p:nvSpPr>
        <p:spPr>
          <a:xfrm>
            <a:off x="4165600" y="6356351"/>
            <a:ext cx="3154536"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100" u="none" cap="none" strike="noStrike">
                <a:solidFill>
                  <a:srgbClr val="888888"/>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pic>
        <p:nvPicPr>
          <p:cNvPr descr="Ein Bild, das Zeichnung enthält.&#10;&#10;Automatisch generierte Beschreibung" id="14" name="Google Shape;14;p26"/>
          <p:cNvPicPr preferRelativeResize="0"/>
          <p:nvPr/>
        </p:nvPicPr>
        <p:blipFill rotWithShape="1">
          <a:blip r:embed="rId1">
            <a:alphaModFix/>
          </a:blip>
          <a:srcRect b="0" l="0" r="0" t="0"/>
          <a:stretch/>
        </p:blipFill>
        <p:spPr>
          <a:xfrm>
            <a:off x="11352584" y="142177"/>
            <a:ext cx="716834" cy="716834"/>
          </a:xfrm>
          <a:prstGeom prst="rect">
            <a:avLst/>
          </a:prstGeom>
          <a:noFill/>
          <a:ln>
            <a:noFill/>
          </a:ln>
        </p:spPr>
      </p:pic>
      <p:sp>
        <p:nvSpPr>
          <p:cNvPr id="15" name="Google Shape;15;p26"/>
          <p:cNvSpPr txBox="1"/>
          <p:nvPr/>
        </p:nvSpPr>
        <p:spPr>
          <a:xfrm>
            <a:off x="8110601" y="6538913"/>
            <a:ext cx="3600400" cy="253916"/>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A5A5A5"/>
              </a:buClr>
              <a:buSzPts val="1050"/>
              <a:buFont typeface="Calibri"/>
              <a:buNone/>
            </a:pPr>
            <a:r>
              <a:rPr b="0" i="0" lang="de-DE" sz="1050" u="sng" cap="none" strike="noStrike">
                <a:solidFill>
                  <a:srgbClr val="A5A5A5"/>
                </a:solidFill>
                <a:latin typeface="Calibri"/>
                <a:ea typeface="Calibri"/>
                <a:cs typeface="Calibri"/>
                <a:sym typeface="Calibri"/>
                <a:hlinkClick r:id="rId2">
                  <a:extLst>
                    <a:ext uri="{A12FA001-AC4F-418D-AE19-62706E023703}">
                      <ahyp:hlinkClr val="tx"/>
                    </a:ext>
                  </a:extLst>
                </a:hlinkClick>
              </a:rPr>
              <a:t>www.giftfreie-stadt.de </a:t>
            </a:r>
            <a:r>
              <a:rPr b="0" i="0" lang="de-DE" sz="1050" u="none" cap="none" strike="noStrike">
                <a:solidFill>
                  <a:srgbClr val="A5A5A5"/>
                </a:solidFill>
                <a:latin typeface="Calibri"/>
                <a:ea typeface="Calibri"/>
                <a:cs typeface="Calibri"/>
                <a:sym typeface="Calibri"/>
              </a:rPr>
              <a:t>* ChemieBotschafter@bef-de.org </a:t>
            </a:r>
            <a:endParaRPr b="0" i="0" sz="1050" u="none" cap="none" strike="noStrike">
              <a:solidFill>
                <a:srgbClr val="A5A5A5"/>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 id="2147483664" r:id="rId18"/>
    <p:sldLayoutId id="2147483665" r:id="rId19"/>
    <p:sldLayoutId id="2147483666" r:id="rId2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15.png"/><Relationship Id="rId4" Type="http://schemas.openxmlformats.org/officeDocument/2006/relationships/image" Target="../media/image24.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22.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 Id="rId3" Type="http://schemas.openxmlformats.org/officeDocument/2006/relationships/image" Target="../media/image21.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2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 Id="rId3" Type="http://schemas.openxmlformats.org/officeDocument/2006/relationships/image" Target="../media/image1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7.jpg"/><Relationship Id="rId4" Type="http://schemas.openxmlformats.org/officeDocument/2006/relationships/image" Target="../media/image30.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xml"/><Relationship Id="rId3" Type="http://schemas.openxmlformats.org/officeDocument/2006/relationships/image" Target="../media/image2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31.png"/><Relationship Id="rId4" Type="http://schemas.openxmlformats.org/officeDocument/2006/relationships/image" Target="../media/image2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 Id="rId3" Type="http://schemas.openxmlformats.org/officeDocument/2006/relationships/image" Target="../media/image1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hyperlink" Target="http://www.bef-de.org/" TargetMode="External"/><Relationship Id="rId4" Type="http://schemas.openxmlformats.org/officeDocument/2006/relationships/hyperlink" Target="mailto:ChemieBotschafter@bef-de.org" TargetMode="External"/><Relationship Id="rId5" Type="http://schemas.openxmlformats.org/officeDocument/2006/relationships/image" Target="../media/image28.png"/><Relationship Id="rId6" Type="http://schemas.openxmlformats.org/officeDocument/2006/relationships/image" Target="../media/image2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23.png"/><Relationship Id="rId4" Type="http://schemas.openxmlformats.org/officeDocument/2006/relationships/image" Target="../media/image26.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 name="Shape 104"/>
        <p:cNvGrpSpPr/>
        <p:nvPr/>
      </p:nvGrpSpPr>
      <p:grpSpPr>
        <a:xfrm>
          <a:off x="0" y="0"/>
          <a:ext cx="0" cy="0"/>
          <a:chOff x="0" y="0"/>
          <a:chExt cx="0" cy="0"/>
        </a:xfrm>
      </p:grpSpPr>
      <p:sp>
        <p:nvSpPr>
          <p:cNvPr id="105" name="Google Shape;105;p1"/>
          <p:cNvSpPr/>
          <p:nvPr/>
        </p:nvSpPr>
        <p:spPr>
          <a:xfrm>
            <a:off x="5015880" y="6102036"/>
            <a:ext cx="6989275" cy="755964"/>
          </a:xfrm>
          <a:prstGeom prst="roundRect">
            <a:avLst>
              <a:gd fmla="val 16667" name="adj"/>
            </a:avLst>
          </a:prstGeom>
          <a:solidFill>
            <a:schemeClr val="lt1"/>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06" name="Google Shape;106;p1"/>
          <p:cNvSpPr txBox="1"/>
          <p:nvPr/>
        </p:nvSpPr>
        <p:spPr>
          <a:xfrm>
            <a:off x="1201479" y="1605516"/>
            <a:ext cx="8952614" cy="70788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4000">
                <a:solidFill>
                  <a:schemeClr val="lt1"/>
                </a:solidFill>
                <a:latin typeface="Calibri"/>
                <a:ea typeface="Calibri"/>
                <a:cs typeface="Calibri"/>
                <a:sym typeface="Calibri"/>
              </a:rPr>
              <a:t>Session 3 - psychologie environnementale</a:t>
            </a:r>
            <a:endParaRPr sz="4000">
              <a:solidFill>
                <a:schemeClr val="lt1"/>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 name="Shape 111"/>
        <p:cNvGrpSpPr/>
        <p:nvPr/>
      </p:nvGrpSpPr>
      <p:grpSpPr>
        <a:xfrm>
          <a:off x="0" y="0"/>
          <a:ext cx="0" cy="0"/>
          <a:chOff x="0" y="0"/>
          <a:chExt cx="0" cy="0"/>
        </a:xfrm>
      </p:grpSpPr>
      <p:sp>
        <p:nvSpPr>
          <p:cNvPr id="112" name="Google Shape;112;p2"/>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rgbClr val="595959"/>
              </a:buClr>
              <a:buSzPts val="3600"/>
              <a:buFont typeface="Arial"/>
              <a:buNone/>
            </a:pPr>
            <a:r>
              <a:rPr lang="de-DE" sz="3600"/>
              <a:t>Session 3 : Communication positive</a:t>
            </a:r>
            <a:endParaRPr/>
          </a:p>
        </p:txBody>
      </p:sp>
      <p:sp>
        <p:nvSpPr>
          <p:cNvPr id="113" name="Google Shape;113;p2"/>
          <p:cNvSpPr txBox="1"/>
          <p:nvPr/>
        </p:nvSpPr>
        <p:spPr>
          <a:xfrm>
            <a:off x="767408" y="1417638"/>
            <a:ext cx="10461177" cy="4536504"/>
          </a:xfrm>
          <a:prstGeom prst="rect">
            <a:avLst/>
          </a:prstGeom>
          <a:noFill/>
          <a:ln>
            <a:noFill/>
          </a:ln>
        </p:spPr>
        <p:txBody>
          <a:bodyPr anchorCtr="0" anchor="t" bIns="45700" lIns="91425" spcFirstLastPara="1" rIns="91425" wrap="square" tIns="45700">
            <a:normAutofit lnSpcReduction="10000"/>
          </a:bodyPr>
          <a:lstStyle/>
          <a:p>
            <a:pPr indent="0" lvl="0" marL="0" marR="0" rtl="0" algn="l">
              <a:spcBef>
                <a:spcPts val="0"/>
              </a:spcBef>
              <a:spcAft>
                <a:spcPts val="0"/>
              </a:spcAft>
              <a:buClr>
                <a:srgbClr val="595959"/>
              </a:buClr>
              <a:buSzPts val="2600"/>
              <a:buFont typeface="Arial"/>
              <a:buNone/>
            </a:pPr>
            <a:r>
              <a:rPr b="1" lang="de-DE" sz="2600">
                <a:solidFill>
                  <a:srgbClr val="595959"/>
                </a:solidFill>
              </a:rPr>
              <a:t>Ce qui vous attend aujourd'hui</a:t>
            </a:r>
            <a:endParaRPr b="1" sz="2600">
              <a:solidFill>
                <a:srgbClr val="FF0000"/>
              </a:solidFill>
              <a:latin typeface="Arial"/>
              <a:ea typeface="Arial"/>
              <a:cs typeface="Arial"/>
              <a:sym typeface="Arial"/>
            </a:endParaRPr>
          </a:p>
          <a:p>
            <a:pPr indent="-257175" lvl="0" marL="257175" marR="0" rtl="0" algn="l">
              <a:spcBef>
                <a:spcPts val="520"/>
              </a:spcBef>
              <a:spcAft>
                <a:spcPts val="0"/>
              </a:spcAft>
              <a:buClr>
                <a:srgbClr val="595959"/>
              </a:buClr>
              <a:buSzPts val="2600"/>
              <a:buFont typeface="Noto Sans Symbols"/>
              <a:buChar char="⮚"/>
            </a:pPr>
            <a:r>
              <a:rPr lang="de-DE" sz="2600">
                <a:solidFill>
                  <a:srgbClr val="595959"/>
                </a:solidFill>
                <a:latin typeface="Arial"/>
                <a:ea typeface="Arial"/>
                <a:cs typeface="Arial"/>
                <a:sym typeface="Arial"/>
              </a:rPr>
              <a:t> </a:t>
            </a:r>
            <a:r>
              <a:rPr lang="de-DE" sz="2600">
                <a:solidFill>
                  <a:srgbClr val="595959"/>
                </a:solidFill>
              </a:rPr>
              <a:t>Résultats de la psychologie environnementale </a:t>
            </a:r>
            <a:endParaRPr sz="2600">
              <a:solidFill>
                <a:srgbClr val="595959"/>
              </a:solidFill>
            </a:endParaRPr>
          </a:p>
          <a:p>
            <a:pPr indent="-257175" lvl="0" marL="257175" marR="0" rtl="0" algn="l">
              <a:spcBef>
                <a:spcPts val="520"/>
              </a:spcBef>
              <a:spcAft>
                <a:spcPts val="0"/>
              </a:spcAft>
              <a:buClr>
                <a:srgbClr val="595959"/>
              </a:buClr>
              <a:buSzPts val="2600"/>
              <a:buFont typeface="Noto Sans Symbols"/>
              <a:buChar char="⮚"/>
            </a:pPr>
            <a:r>
              <a:rPr lang="de-DE" sz="2600">
                <a:solidFill>
                  <a:srgbClr val="595959"/>
                </a:solidFill>
              </a:rPr>
              <a:t> Contrôle numérique des ménages et de la cuisine</a:t>
            </a:r>
            <a:endParaRPr sz="2600">
              <a:solidFill>
                <a:srgbClr val="595959"/>
              </a:solidFill>
            </a:endParaRPr>
          </a:p>
          <a:p>
            <a:pPr indent="-257175" lvl="0" marL="257175" marR="0" rtl="0" algn="l">
              <a:spcBef>
                <a:spcPts val="520"/>
              </a:spcBef>
              <a:spcAft>
                <a:spcPts val="0"/>
              </a:spcAft>
              <a:buClr>
                <a:srgbClr val="595959"/>
              </a:buClr>
              <a:buSzPts val="2600"/>
              <a:buFont typeface="Noto Sans Symbols"/>
              <a:buChar char="⮚"/>
            </a:pPr>
            <a:r>
              <a:rPr lang="de-DE" sz="2600">
                <a:solidFill>
                  <a:srgbClr val="595959"/>
                </a:solidFill>
              </a:rPr>
              <a:t> 20h00 - courte pause</a:t>
            </a:r>
            <a:endParaRPr sz="2600">
              <a:solidFill>
                <a:srgbClr val="595959"/>
              </a:solidFill>
            </a:endParaRPr>
          </a:p>
          <a:p>
            <a:pPr indent="-257175" lvl="0" marL="257175" marR="0" rtl="0" algn="l">
              <a:spcBef>
                <a:spcPts val="520"/>
              </a:spcBef>
              <a:spcAft>
                <a:spcPts val="0"/>
              </a:spcAft>
              <a:buClr>
                <a:srgbClr val="595959"/>
              </a:buClr>
              <a:buSzPts val="2600"/>
              <a:buFont typeface="Noto Sans Symbols"/>
              <a:buChar char="⮚"/>
            </a:pPr>
            <a:r>
              <a:rPr lang="de-DE" sz="2600">
                <a:solidFill>
                  <a:srgbClr val="595959"/>
                </a:solidFill>
              </a:rPr>
              <a:t> Techniques d'argumentation</a:t>
            </a:r>
            <a:endParaRPr sz="2600">
              <a:solidFill>
                <a:srgbClr val="595959"/>
              </a:solidFill>
            </a:endParaRPr>
          </a:p>
          <a:p>
            <a:pPr indent="-257175" lvl="0" marL="257175" marR="0" rtl="0" algn="l">
              <a:spcBef>
                <a:spcPts val="520"/>
              </a:spcBef>
              <a:spcAft>
                <a:spcPts val="0"/>
              </a:spcAft>
              <a:buClr>
                <a:srgbClr val="595959"/>
              </a:buClr>
              <a:buSzPts val="2600"/>
              <a:buFont typeface="Noto Sans Symbols"/>
              <a:buChar char="⮚"/>
            </a:pPr>
            <a:r>
              <a:rPr lang="de-DE" sz="2600">
                <a:solidFill>
                  <a:srgbClr val="595959"/>
                </a:solidFill>
              </a:rPr>
              <a:t> Jeu de groupe (discussion) </a:t>
            </a:r>
            <a:endParaRPr sz="2600">
              <a:solidFill>
                <a:srgbClr val="595959"/>
              </a:solidFill>
            </a:endParaRPr>
          </a:p>
          <a:p>
            <a:pPr indent="-257175" lvl="0" marL="257175" marR="0" rtl="0" algn="l">
              <a:spcBef>
                <a:spcPts val="520"/>
              </a:spcBef>
              <a:spcAft>
                <a:spcPts val="0"/>
              </a:spcAft>
              <a:buClr>
                <a:srgbClr val="595959"/>
              </a:buClr>
              <a:buSzPts val="2600"/>
              <a:buFont typeface="Noto Sans Symbols"/>
              <a:buChar char="⮚"/>
            </a:pPr>
            <a:r>
              <a:rPr lang="de-DE" sz="2600">
                <a:solidFill>
                  <a:srgbClr val="595959"/>
                </a:solidFill>
              </a:rPr>
              <a:t> Temps pour les questions </a:t>
            </a:r>
            <a:endParaRPr sz="2600">
              <a:solidFill>
                <a:srgbClr val="595959"/>
              </a:solidFill>
            </a:endParaRPr>
          </a:p>
          <a:p>
            <a:pPr indent="-257175" lvl="0" marL="257175" marR="0" rtl="0" algn="l">
              <a:spcBef>
                <a:spcPts val="520"/>
              </a:spcBef>
              <a:spcAft>
                <a:spcPts val="0"/>
              </a:spcAft>
              <a:buClr>
                <a:srgbClr val="595959"/>
              </a:buClr>
              <a:buSzPts val="2600"/>
              <a:buFont typeface="Noto Sans Symbols"/>
              <a:buChar char="⮚"/>
            </a:pPr>
            <a:r>
              <a:rPr lang="de-DE" sz="2600">
                <a:solidFill>
                  <a:srgbClr val="595959"/>
                </a:solidFill>
              </a:rPr>
              <a:t> Retour d'information et tâche hebdomadaire</a:t>
            </a:r>
            <a:endParaRPr sz="2600">
              <a:solidFill>
                <a:srgbClr val="595959"/>
              </a:solidFill>
            </a:endParaRPr>
          </a:p>
          <a:p>
            <a:pPr indent="0" lvl="0" marL="457200" marR="0" rtl="0" algn="l">
              <a:spcBef>
                <a:spcPts val="520"/>
              </a:spcBef>
              <a:spcAft>
                <a:spcPts val="0"/>
              </a:spcAft>
              <a:buNone/>
            </a:pPr>
            <a:r>
              <a:t/>
            </a:r>
            <a:endParaRPr sz="2600">
              <a:solidFill>
                <a:srgbClr val="595959"/>
              </a:solidFill>
            </a:endParaRPr>
          </a:p>
          <a:p>
            <a:pPr indent="0" lvl="0" marL="0" marR="0" rtl="0" algn="l">
              <a:spcBef>
                <a:spcPts val="400"/>
              </a:spcBef>
              <a:spcAft>
                <a:spcPts val="0"/>
              </a:spcAft>
              <a:buClr>
                <a:schemeClr val="dk1"/>
              </a:buClr>
              <a:buSzPts val="2000"/>
              <a:buFont typeface="Arial"/>
              <a:buNone/>
            </a:pPr>
            <a:r>
              <a:t/>
            </a:r>
            <a:endParaRPr sz="2000">
              <a:solidFill>
                <a:srgbClr val="595959"/>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 name="Shape 117"/>
        <p:cNvGrpSpPr/>
        <p:nvPr/>
      </p:nvGrpSpPr>
      <p:grpSpPr>
        <a:xfrm>
          <a:off x="0" y="0"/>
          <a:ext cx="0" cy="0"/>
          <a:chOff x="0" y="0"/>
          <a:chExt cx="0" cy="0"/>
        </a:xfrm>
      </p:grpSpPr>
      <p:sp>
        <p:nvSpPr>
          <p:cNvPr id="118" name="Google Shape;118;p3"/>
          <p:cNvSpPr txBox="1"/>
          <p:nvPr>
            <p:ph type="title"/>
          </p:nvPr>
        </p:nvSpPr>
        <p:spPr>
          <a:xfrm>
            <a:off x="2075069" y="188640"/>
            <a:ext cx="7344816"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lt1"/>
              </a:buClr>
              <a:buSzPts val="4400"/>
              <a:buFont typeface="Arial"/>
              <a:buNone/>
            </a:pPr>
            <a:r>
              <a:rPr lang="de-DE" sz="4400"/>
              <a:t>Questions pour vous !</a:t>
            </a:r>
            <a:endParaRPr/>
          </a:p>
        </p:txBody>
      </p:sp>
      <p:sp>
        <p:nvSpPr>
          <p:cNvPr id="119" name="Google Shape;119;p3"/>
          <p:cNvSpPr txBox="1"/>
          <p:nvPr>
            <p:ph idx="1" type="body"/>
          </p:nvPr>
        </p:nvSpPr>
        <p:spPr>
          <a:xfrm>
            <a:off x="2291093" y="1543266"/>
            <a:ext cx="6912768" cy="4392488"/>
          </a:xfrm>
          <a:prstGeom prst="rect">
            <a:avLst/>
          </a:prstGeom>
          <a:noFill/>
          <a:ln>
            <a:noFill/>
          </a:ln>
        </p:spPr>
        <p:txBody>
          <a:bodyPr anchorCtr="0" anchor="t" bIns="45700" lIns="91425" spcFirstLastPara="1" rIns="91425" wrap="square" tIns="45700">
            <a:normAutofit/>
          </a:bodyPr>
          <a:lstStyle/>
          <a:p>
            <a:pPr indent="0" lvl="0" marL="0" rtl="0" algn="ctr">
              <a:lnSpc>
                <a:spcPct val="115000"/>
              </a:lnSpc>
              <a:spcBef>
                <a:spcPts val="0"/>
              </a:spcBef>
              <a:spcAft>
                <a:spcPts val="0"/>
              </a:spcAft>
              <a:buClr>
                <a:schemeClr val="lt1"/>
              </a:buClr>
              <a:buSzPts val="2800"/>
              <a:buNone/>
            </a:pPr>
            <a:r>
              <a:rPr lang="de-DE">
                <a:latin typeface="Calibri"/>
                <a:ea typeface="Calibri"/>
                <a:cs typeface="Calibri"/>
                <a:sym typeface="Calibri"/>
              </a:rPr>
              <a:t>Est-ce que vous avez changé quelque chose dans votre cuisine après la session de la semaine dernière ?</a:t>
            </a:r>
            <a:endParaRPr sz="3200"/>
          </a:p>
          <a:p>
            <a:pPr indent="0" lvl="0" marL="0" rtl="0" algn="ctr">
              <a:spcBef>
                <a:spcPts val="1360"/>
              </a:spcBef>
              <a:spcAft>
                <a:spcPts val="0"/>
              </a:spcAft>
              <a:buClr>
                <a:schemeClr val="lt1"/>
              </a:buClr>
              <a:buSzPts val="2800"/>
              <a:buNone/>
            </a:pPr>
            <a:r>
              <a:rPr lang="de-DE">
                <a:latin typeface="Calibri"/>
                <a:ea typeface="Calibri"/>
                <a:cs typeface="Calibri"/>
                <a:sym typeface="Calibri"/>
              </a:rPr>
              <a:t>Qui a utilisé des solutions réutilisables la semaine dernière (boîtes de conserve, filets en tissu, tasses à café) ?</a:t>
            </a:r>
            <a:endParaRPr/>
          </a:p>
        </p:txBody>
      </p:sp>
      <p:pic>
        <p:nvPicPr>
          <p:cNvPr descr="Zvedavé kura" id="120" name="Google Shape;120;p3"/>
          <p:cNvPicPr preferRelativeResize="0"/>
          <p:nvPr/>
        </p:nvPicPr>
        <p:blipFill rotWithShape="1">
          <a:blip r:embed="rId3">
            <a:alphaModFix/>
          </a:blip>
          <a:srcRect b="0" l="0" r="0" t="0"/>
          <a:stretch/>
        </p:blipFill>
        <p:spPr>
          <a:xfrm>
            <a:off x="-240704" y="4869160"/>
            <a:ext cx="2304256" cy="2304256"/>
          </a:xfrm>
          <a:prstGeom prst="rect">
            <a:avLst/>
          </a:prstGeom>
          <a:noFill/>
          <a:ln>
            <a:noFill/>
          </a:ln>
        </p:spPr>
      </p:pic>
      <p:pic>
        <p:nvPicPr>
          <p:cNvPr descr="Ein Bild, das Essen, Tisch, drinnen, Container enthält.&#10;&#10;Automatisch generierte Beschreibung" id="121" name="Google Shape;121;p3"/>
          <p:cNvPicPr preferRelativeResize="0"/>
          <p:nvPr/>
        </p:nvPicPr>
        <p:blipFill rotWithShape="1">
          <a:blip r:embed="rId4">
            <a:alphaModFix/>
          </a:blip>
          <a:srcRect b="0" l="0" r="0" t="0"/>
          <a:stretch/>
        </p:blipFill>
        <p:spPr>
          <a:xfrm rot="10800000">
            <a:off x="8220875" y="4402375"/>
            <a:ext cx="3274150" cy="2242824"/>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 name="Shape 125"/>
        <p:cNvGrpSpPr/>
        <p:nvPr/>
      </p:nvGrpSpPr>
      <p:grpSpPr>
        <a:xfrm>
          <a:off x="0" y="0"/>
          <a:ext cx="0" cy="0"/>
          <a:chOff x="0" y="0"/>
          <a:chExt cx="0" cy="0"/>
        </a:xfrm>
      </p:grpSpPr>
      <p:pic>
        <p:nvPicPr>
          <p:cNvPr descr="Ein Bild, das Essen, Tisch, drinnen, Container enthält.&#10;&#10;Automatisch generierte Beschreibung" id="126" name="Google Shape;126;p4"/>
          <p:cNvPicPr preferRelativeResize="0"/>
          <p:nvPr/>
        </p:nvPicPr>
        <p:blipFill rotWithShape="1">
          <a:blip r:embed="rId3">
            <a:alphaModFix/>
          </a:blip>
          <a:srcRect b="0" l="0" r="0" t="0"/>
          <a:stretch/>
        </p:blipFill>
        <p:spPr>
          <a:xfrm rot="10800000">
            <a:off x="2667000" y="857250"/>
            <a:ext cx="6858000" cy="5143500"/>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5"/>
          <p:cNvSpPr txBox="1"/>
          <p:nvPr>
            <p:ph idx="1" type="body"/>
          </p:nvPr>
        </p:nvSpPr>
        <p:spPr>
          <a:xfrm>
            <a:off x="609600" y="1600201"/>
            <a:ext cx="5384800" cy="4525963"/>
          </a:xfrm>
          <a:prstGeom prst="rect">
            <a:avLst/>
          </a:prstGeom>
          <a:noFill/>
          <a:ln>
            <a:noFill/>
          </a:ln>
        </p:spPr>
        <p:txBody>
          <a:bodyPr anchorCtr="0" anchor="t" bIns="45700" lIns="91425" spcFirstLastPara="1" rIns="91425" wrap="square" tIns="45700">
            <a:normAutofit lnSpcReduction="10000"/>
          </a:bodyPr>
          <a:lstStyle/>
          <a:p>
            <a:pPr indent="0" lvl="0" marL="0" rtl="0" algn="l">
              <a:lnSpc>
                <a:spcPct val="90000"/>
              </a:lnSpc>
              <a:spcBef>
                <a:spcPts val="0"/>
              </a:spcBef>
              <a:spcAft>
                <a:spcPts val="0"/>
              </a:spcAft>
              <a:buClr>
                <a:srgbClr val="595959"/>
              </a:buClr>
              <a:buSzPts val="2800"/>
              <a:buNone/>
            </a:pPr>
            <a:r>
              <a:rPr lang="de-DE"/>
              <a:t>Information par le biais des médias:</a:t>
            </a:r>
            <a:endParaRPr/>
          </a:p>
          <a:p>
            <a:pPr indent="-342900" lvl="0" marL="342900" rtl="0" algn="l">
              <a:spcBef>
                <a:spcPts val="480"/>
              </a:spcBef>
              <a:spcAft>
                <a:spcPts val="0"/>
              </a:spcAft>
              <a:buSzPts val="2400"/>
              <a:buChar char="•"/>
            </a:pPr>
            <a:r>
              <a:rPr lang="de-DE" sz="2400"/>
              <a:t>Seuls </a:t>
            </a:r>
            <a:r>
              <a:rPr lang="de-DE" sz="2400" u="sng">
                <a:highlight>
                  <a:srgbClr val="FFDA0A"/>
                </a:highlight>
              </a:rPr>
              <a:t>7 à 9 %</a:t>
            </a:r>
            <a:r>
              <a:rPr lang="de-DE" sz="2400"/>
              <a:t> des changements de comportement sont obtenus grâce aux médias.</a:t>
            </a:r>
            <a:endParaRPr sz="2400"/>
          </a:p>
          <a:p>
            <a:pPr indent="-342900" lvl="0" marL="342900" rtl="0" algn="l">
              <a:spcBef>
                <a:spcPts val="480"/>
              </a:spcBef>
              <a:spcAft>
                <a:spcPts val="0"/>
              </a:spcAft>
              <a:buSzPts val="2400"/>
              <a:buChar char="•"/>
            </a:pPr>
            <a:r>
              <a:rPr lang="de-DE" sz="2400">
                <a:highlight>
                  <a:srgbClr val="FFDA0A"/>
                </a:highlight>
              </a:rPr>
              <a:t>91-93 %</a:t>
            </a:r>
            <a:r>
              <a:rPr lang="de-DE" sz="2400"/>
              <a:t> sont dus aux interactions en face-à-face (Face-2-Face)</a:t>
            </a:r>
            <a:endParaRPr sz="2400"/>
          </a:p>
          <a:p>
            <a:pPr indent="-342900" lvl="0" marL="342900" rtl="0" algn="l">
              <a:spcBef>
                <a:spcPts val="480"/>
              </a:spcBef>
              <a:spcAft>
                <a:spcPts val="0"/>
              </a:spcAft>
              <a:buSzPts val="2400"/>
              <a:buChar char="•"/>
            </a:pPr>
            <a:r>
              <a:rPr lang="de-DE" sz="2400"/>
              <a:t>Attitudes/connaissances et changement de comportement </a:t>
            </a:r>
            <a:endParaRPr sz="2400"/>
          </a:p>
          <a:p>
            <a:pPr indent="0" lvl="0" marL="342900" rtl="0" algn="l">
              <a:spcBef>
                <a:spcPts val="480"/>
              </a:spcBef>
              <a:spcAft>
                <a:spcPts val="0"/>
              </a:spcAft>
              <a:buNone/>
            </a:pPr>
            <a:r>
              <a:t/>
            </a:r>
            <a:endParaRPr sz="2400"/>
          </a:p>
          <a:p>
            <a:pPr indent="0" lvl="0" marL="342900" rtl="0" algn="l">
              <a:spcBef>
                <a:spcPts val="480"/>
              </a:spcBef>
              <a:spcAft>
                <a:spcPts val="0"/>
              </a:spcAft>
              <a:buNone/>
            </a:pPr>
            <a:r>
              <a:t/>
            </a:r>
            <a:endParaRPr sz="2400"/>
          </a:p>
          <a:p>
            <a:pPr indent="-165100" lvl="0" marL="342900" rtl="0" algn="l">
              <a:lnSpc>
                <a:spcPct val="90000"/>
              </a:lnSpc>
              <a:spcBef>
                <a:spcPts val="560"/>
              </a:spcBef>
              <a:spcAft>
                <a:spcPts val="0"/>
              </a:spcAft>
              <a:buClr>
                <a:srgbClr val="595959"/>
              </a:buClr>
              <a:buSzPts val="2800"/>
              <a:buNone/>
            </a:pPr>
            <a:r>
              <a:t/>
            </a:r>
            <a:endParaRPr/>
          </a:p>
        </p:txBody>
      </p:sp>
      <p:pic>
        <p:nvPicPr>
          <p:cNvPr descr="Ein Bild, das Person, Himmel, darstellend, draußen enthält.&#10;&#10;Automatisch generierte Beschreibung" id="133" name="Google Shape;133;p5"/>
          <p:cNvPicPr preferRelativeResize="0"/>
          <p:nvPr/>
        </p:nvPicPr>
        <p:blipFill rotWithShape="1">
          <a:blip r:embed="rId3">
            <a:alphaModFix/>
          </a:blip>
          <a:srcRect b="12153" l="0" r="3" t="22919"/>
          <a:stretch/>
        </p:blipFill>
        <p:spPr>
          <a:xfrm>
            <a:off x="6197600" y="1600201"/>
            <a:ext cx="5384800" cy="4525963"/>
          </a:xfrm>
          <a:prstGeom prst="rect">
            <a:avLst/>
          </a:prstGeom>
          <a:noFill/>
          <a:ln>
            <a:noFill/>
          </a:ln>
        </p:spPr>
      </p:pic>
      <p:sp>
        <p:nvSpPr>
          <p:cNvPr id="134" name="Google Shape;134;p5"/>
          <p:cNvSpPr txBox="1"/>
          <p:nvPr/>
        </p:nvSpPr>
        <p:spPr>
          <a:xfrm>
            <a:off x="9998953" y="5849165"/>
            <a:ext cx="1683966"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200">
                <a:solidFill>
                  <a:srgbClr val="F2F2F2"/>
                </a:solidFill>
                <a:latin typeface="Calibri"/>
                <a:ea typeface="Calibri"/>
                <a:cs typeface="Calibri"/>
                <a:sym typeface="Calibri"/>
              </a:rPr>
              <a:t>Image: Naassom Azevedo</a:t>
            </a:r>
            <a:endParaRPr/>
          </a:p>
        </p:txBody>
      </p:sp>
      <p:sp>
        <p:nvSpPr>
          <p:cNvPr id="135" name="Google Shape;135;p5"/>
          <p:cNvSpPr txBox="1"/>
          <p:nvPr/>
        </p:nvSpPr>
        <p:spPr>
          <a:xfrm>
            <a:off x="605928" y="234243"/>
            <a:ext cx="10972800" cy="1143000"/>
          </a:xfrm>
          <a:prstGeom prst="rect">
            <a:avLst/>
          </a:prstGeom>
          <a:noFill/>
          <a:ln>
            <a:noFill/>
          </a:ln>
        </p:spPr>
        <p:txBody>
          <a:bodyPr anchorCtr="0" anchor="ctr" bIns="45700" lIns="91425" spcFirstLastPara="1" rIns="91425" wrap="square" tIns="45700">
            <a:normAutofit/>
          </a:bodyPr>
          <a:lstStyle/>
          <a:p>
            <a:pPr indent="0" lvl="0" marL="0" marR="0" rtl="0" algn="l">
              <a:spcBef>
                <a:spcPts val="0"/>
              </a:spcBef>
              <a:spcAft>
                <a:spcPts val="0"/>
              </a:spcAft>
              <a:buClr>
                <a:srgbClr val="595959"/>
              </a:buClr>
              <a:buSzPts val="3200"/>
              <a:buFont typeface="Arial"/>
              <a:buNone/>
            </a:pPr>
            <a:r>
              <a:rPr b="1" lang="de-DE" sz="3200">
                <a:solidFill>
                  <a:srgbClr val="595959"/>
                </a:solidFill>
              </a:rPr>
              <a:t>Les enseignements utiles de la psychologie environnementale</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 name="Shape 140"/>
        <p:cNvGrpSpPr/>
        <p:nvPr/>
      </p:nvGrpSpPr>
      <p:grpSpPr>
        <a:xfrm>
          <a:off x="0" y="0"/>
          <a:ext cx="0" cy="0"/>
          <a:chOff x="0" y="0"/>
          <a:chExt cx="0" cy="0"/>
        </a:xfrm>
      </p:grpSpPr>
      <p:sp>
        <p:nvSpPr>
          <p:cNvPr id="141" name="Google Shape;141;p6"/>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rgbClr val="595959"/>
              </a:buClr>
              <a:buSzPts val="3200"/>
              <a:buFont typeface="Arial"/>
              <a:buNone/>
            </a:pPr>
            <a:r>
              <a:rPr lang="de-DE"/>
              <a:t>Normes sociales</a:t>
            </a:r>
            <a:endParaRPr/>
          </a:p>
        </p:txBody>
      </p:sp>
      <p:sp>
        <p:nvSpPr>
          <p:cNvPr id="142" name="Google Shape;142;p6"/>
          <p:cNvSpPr/>
          <p:nvPr/>
        </p:nvSpPr>
        <p:spPr>
          <a:xfrm>
            <a:off x="6400800" y="1342418"/>
            <a:ext cx="4805464" cy="4387173"/>
          </a:xfrm>
          <a:custGeom>
            <a:rect b="b" l="l" r="r" t="t"/>
            <a:pathLst>
              <a:path extrusionOk="0" fill="none" h="4387173" w="4805464">
                <a:moveTo>
                  <a:pt x="0" y="0"/>
                </a:moveTo>
                <a:cubicBezTo>
                  <a:pt x="87358" y="-13789"/>
                  <a:pt x="149323" y="89003"/>
                  <a:pt x="224254" y="0"/>
                </a:cubicBezTo>
                <a:cubicBezTo>
                  <a:pt x="276287" y="-22569"/>
                  <a:pt x="395310" y="53442"/>
                  <a:pt x="496564" y="0"/>
                </a:cubicBezTo>
                <a:cubicBezTo>
                  <a:pt x="611856" y="-11785"/>
                  <a:pt x="621846" y="-596"/>
                  <a:pt x="720819" y="0"/>
                </a:cubicBezTo>
                <a:cubicBezTo>
                  <a:pt x="806022" y="10529"/>
                  <a:pt x="838625" y="33082"/>
                  <a:pt x="945073" y="0"/>
                </a:cubicBezTo>
                <a:cubicBezTo>
                  <a:pt x="1094313" y="-22059"/>
                  <a:pt x="1288489" y="110792"/>
                  <a:pt x="1361547" y="0"/>
                </a:cubicBezTo>
                <a:cubicBezTo>
                  <a:pt x="1520313" y="-93842"/>
                  <a:pt x="1513884" y="170195"/>
                  <a:pt x="1633856" y="0"/>
                </a:cubicBezTo>
                <a:cubicBezTo>
                  <a:pt x="1711066" y="-117551"/>
                  <a:pt x="1733694" y="70124"/>
                  <a:pt x="1810057" y="0"/>
                </a:cubicBezTo>
                <a:cubicBezTo>
                  <a:pt x="1856424" y="-146411"/>
                  <a:pt x="2091899" y="51161"/>
                  <a:pt x="2178476" y="0"/>
                </a:cubicBezTo>
                <a:cubicBezTo>
                  <a:pt x="2327187" y="-49110"/>
                  <a:pt x="2328010" y="42290"/>
                  <a:pt x="2354677" y="0"/>
                </a:cubicBezTo>
                <a:cubicBezTo>
                  <a:pt x="2405786" y="2644"/>
                  <a:pt x="2534631" y="16168"/>
                  <a:pt x="2675040" y="0"/>
                </a:cubicBezTo>
                <a:cubicBezTo>
                  <a:pt x="2863277" y="-47596"/>
                  <a:pt x="2836636" y="88285"/>
                  <a:pt x="2995405" y="0"/>
                </a:cubicBezTo>
                <a:cubicBezTo>
                  <a:pt x="3110729" y="-142768"/>
                  <a:pt x="3172379" y="15671"/>
                  <a:pt x="3219659" y="0"/>
                </a:cubicBezTo>
                <a:cubicBezTo>
                  <a:pt x="3255354" y="18248"/>
                  <a:pt x="3383952" y="93876"/>
                  <a:pt x="3443915" y="0"/>
                </a:cubicBezTo>
                <a:cubicBezTo>
                  <a:pt x="3502469" y="-101658"/>
                  <a:pt x="3628171" y="1983"/>
                  <a:pt x="3668170" y="0"/>
                </a:cubicBezTo>
                <a:cubicBezTo>
                  <a:pt x="3709225" y="1812"/>
                  <a:pt x="3801390" y="69342"/>
                  <a:pt x="3844370" y="0"/>
                </a:cubicBezTo>
                <a:cubicBezTo>
                  <a:pt x="3902081" y="-94181"/>
                  <a:pt x="4167983" y="19974"/>
                  <a:pt x="4260844" y="0"/>
                </a:cubicBezTo>
                <a:cubicBezTo>
                  <a:pt x="4356506" y="-169614"/>
                  <a:pt x="4658603" y="155638"/>
                  <a:pt x="4805464" y="0"/>
                </a:cubicBezTo>
                <a:cubicBezTo>
                  <a:pt x="4864931" y="236758"/>
                  <a:pt x="4762801" y="707837"/>
                  <a:pt x="4805464" y="965176"/>
                </a:cubicBezTo>
                <a:cubicBezTo>
                  <a:pt x="4795626" y="1044124"/>
                  <a:pt x="4754454" y="1717945"/>
                  <a:pt x="4805464" y="1930355"/>
                </a:cubicBezTo>
                <a:cubicBezTo>
                  <a:pt x="4918136" y="2225409"/>
                  <a:pt x="4799257" y="2842553"/>
                  <a:pt x="4805464" y="3071019"/>
                </a:cubicBezTo>
                <a:cubicBezTo>
                  <a:pt x="4720166" y="3453427"/>
                  <a:pt x="4846950" y="4117457"/>
                  <a:pt x="4805464" y="4387173"/>
                </a:cubicBezTo>
                <a:cubicBezTo>
                  <a:pt x="4752742" y="4390065"/>
                  <a:pt x="4602745" y="4362826"/>
                  <a:pt x="4388989" y="4387173"/>
                </a:cubicBezTo>
                <a:cubicBezTo>
                  <a:pt x="4246764" y="4368342"/>
                  <a:pt x="4186210" y="4325817"/>
                  <a:pt x="4020571" y="4387173"/>
                </a:cubicBezTo>
                <a:cubicBezTo>
                  <a:pt x="3883911" y="4452167"/>
                  <a:pt x="3888423" y="4364971"/>
                  <a:pt x="3844370" y="4387173"/>
                </a:cubicBezTo>
                <a:cubicBezTo>
                  <a:pt x="3755389" y="4402702"/>
                  <a:pt x="3650527" y="4351272"/>
                  <a:pt x="3475951" y="4387173"/>
                </a:cubicBezTo>
                <a:cubicBezTo>
                  <a:pt x="3357978" y="4388245"/>
                  <a:pt x="3277890" y="4343169"/>
                  <a:pt x="3251697" y="4387173"/>
                </a:cubicBezTo>
                <a:cubicBezTo>
                  <a:pt x="3180702" y="4438691"/>
                  <a:pt x="3123242" y="4387008"/>
                  <a:pt x="3075496" y="4387173"/>
                </a:cubicBezTo>
                <a:cubicBezTo>
                  <a:pt x="3075221" y="4400851"/>
                  <a:pt x="2778916" y="4262973"/>
                  <a:pt x="2659023" y="4387173"/>
                </a:cubicBezTo>
                <a:cubicBezTo>
                  <a:pt x="2550695" y="4468660"/>
                  <a:pt x="2532203" y="4387445"/>
                  <a:pt x="2482823" y="4387173"/>
                </a:cubicBezTo>
                <a:cubicBezTo>
                  <a:pt x="2405313" y="4457627"/>
                  <a:pt x="2354625" y="4310152"/>
                  <a:pt x="2258567" y="4387173"/>
                </a:cubicBezTo>
                <a:cubicBezTo>
                  <a:pt x="2179284" y="4442960"/>
                  <a:pt x="2139267" y="4354771"/>
                  <a:pt x="2082367" y="4387173"/>
                </a:cubicBezTo>
                <a:cubicBezTo>
                  <a:pt x="2017088" y="4464108"/>
                  <a:pt x="1747399" y="4286799"/>
                  <a:pt x="1713948" y="4387173"/>
                </a:cubicBezTo>
                <a:cubicBezTo>
                  <a:pt x="1641533" y="4434183"/>
                  <a:pt x="1528279" y="4373694"/>
                  <a:pt x="1345529" y="4387173"/>
                </a:cubicBezTo>
                <a:cubicBezTo>
                  <a:pt x="1221568" y="4465536"/>
                  <a:pt x="1078167" y="4309457"/>
                  <a:pt x="977110" y="4387173"/>
                </a:cubicBezTo>
                <a:cubicBezTo>
                  <a:pt x="810163" y="4503746"/>
                  <a:pt x="851148" y="4264599"/>
                  <a:pt x="560636" y="4387173"/>
                </a:cubicBezTo>
                <a:cubicBezTo>
                  <a:pt x="353430" y="4474415"/>
                  <a:pt x="379974" y="4364417"/>
                  <a:pt x="336382" y="4387173"/>
                </a:cubicBezTo>
                <a:cubicBezTo>
                  <a:pt x="305308" y="4395888"/>
                  <a:pt x="115739" y="4312681"/>
                  <a:pt x="0" y="4387173"/>
                </a:cubicBezTo>
                <a:cubicBezTo>
                  <a:pt x="105631" y="4125210"/>
                  <a:pt x="-7688" y="3791144"/>
                  <a:pt x="0" y="3334250"/>
                </a:cubicBezTo>
                <a:cubicBezTo>
                  <a:pt x="-48752" y="3017318"/>
                  <a:pt x="7301" y="2554781"/>
                  <a:pt x="0" y="2369071"/>
                </a:cubicBezTo>
                <a:cubicBezTo>
                  <a:pt x="-101261" y="2147645"/>
                  <a:pt x="220227" y="1704262"/>
                  <a:pt x="0" y="1184535"/>
                </a:cubicBezTo>
                <a:cubicBezTo>
                  <a:pt x="355" y="732795"/>
                  <a:pt x="-12470" y="625802"/>
                  <a:pt x="0" y="0"/>
                </a:cubicBezTo>
                <a:close/>
              </a:path>
              <a:path extrusionOk="0" h="4387173" w="4805464">
                <a:moveTo>
                  <a:pt x="0" y="0"/>
                </a:moveTo>
                <a:cubicBezTo>
                  <a:pt x="72835" y="-136165"/>
                  <a:pt x="334371" y="195740"/>
                  <a:pt x="416473" y="0"/>
                </a:cubicBezTo>
                <a:cubicBezTo>
                  <a:pt x="501350" y="-212124"/>
                  <a:pt x="685038" y="153694"/>
                  <a:pt x="784891" y="0"/>
                </a:cubicBezTo>
                <a:cubicBezTo>
                  <a:pt x="902669" y="-65510"/>
                  <a:pt x="982082" y="13189"/>
                  <a:pt x="1057201" y="0"/>
                </a:cubicBezTo>
                <a:cubicBezTo>
                  <a:pt x="1149560" y="-118532"/>
                  <a:pt x="1155509" y="75990"/>
                  <a:pt x="1281457" y="0"/>
                </a:cubicBezTo>
                <a:cubicBezTo>
                  <a:pt x="1344763" y="-75340"/>
                  <a:pt x="1645104" y="149217"/>
                  <a:pt x="1697930" y="0"/>
                </a:cubicBezTo>
                <a:cubicBezTo>
                  <a:pt x="1782268" y="-180247"/>
                  <a:pt x="1807005" y="50652"/>
                  <a:pt x="1874130" y="0"/>
                </a:cubicBezTo>
                <a:cubicBezTo>
                  <a:pt x="1931419" y="-51011"/>
                  <a:pt x="2212747" y="82299"/>
                  <a:pt x="2290603" y="0"/>
                </a:cubicBezTo>
                <a:cubicBezTo>
                  <a:pt x="2401370" y="-156787"/>
                  <a:pt x="2430844" y="-9366"/>
                  <a:pt x="2466804" y="0"/>
                </a:cubicBezTo>
                <a:cubicBezTo>
                  <a:pt x="2537972" y="56739"/>
                  <a:pt x="2727322" y="171354"/>
                  <a:pt x="2835222" y="0"/>
                </a:cubicBezTo>
                <a:cubicBezTo>
                  <a:pt x="2979704" y="-105992"/>
                  <a:pt x="3007648" y="-48244"/>
                  <a:pt x="3107532" y="0"/>
                </a:cubicBezTo>
                <a:cubicBezTo>
                  <a:pt x="3217706" y="-13231"/>
                  <a:pt x="3214017" y="92455"/>
                  <a:pt x="3283733" y="0"/>
                </a:cubicBezTo>
                <a:cubicBezTo>
                  <a:pt x="3324870" y="-59898"/>
                  <a:pt x="3411345" y="85943"/>
                  <a:pt x="3459933" y="0"/>
                </a:cubicBezTo>
                <a:cubicBezTo>
                  <a:pt x="3506073" y="-59215"/>
                  <a:pt x="3732971" y="1438"/>
                  <a:pt x="3828352" y="0"/>
                </a:cubicBezTo>
                <a:cubicBezTo>
                  <a:pt x="3924638" y="-56901"/>
                  <a:pt x="3946769" y="36573"/>
                  <a:pt x="4052607" y="0"/>
                </a:cubicBezTo>
                <a:cubicBezTo>
                  <a:pt x="4149901" y="-88036"/>
                  <a:pt x="4257464" y="34375"/>
                  <a:pt x="4324917" y="0"/>
                </a:cubicBezTo>
                <a:cubicBezTo>
                  <a:pt x="4344474" y="-21088"/>
                  <a:pt x="4679927" y="212479"/>
                  <a:pt x="4805464" y="0"/>
                </a:cubicBezTo>
                <a:cubicBezTo>
                  <a:pt x="4835600" y="574025"/>
                  <a:pt x="4794950" y="694940"/>
                  <a:pt x="4805464" y="965176"/>
                </a:cubicBezTo>
                <a:cubicBezTo>
                  <a:pt x="4847382" y="1100505"/>
                  <a:pt x="4748122" y="1556579"/>
                  <a:pt x="4805464" y="2149714"/>
                </a:cubicBezTo>
                <a:cubicBezTo>
                  <a:pt x="4825010" y="2611995"/>
                  <a:pt x="4860405" y="3098779"/>
                  <a:pt x="4805464" y="3334250"/>
                </a:cubicBezTo>
                <a:cubicBezTo>
                  <a:pt x="4725484" y="3713379"/>
                  <a:pt x="4900492" y="3983448"/>
                  <a:pt x="4805464" y="4387173"/>
                </a:cubicBezTo>
                <a:cubicBezTo>
                  <a:pt x="4691298" y="4498389"/>
                  <a:pt x="4555103" y="4257616"/>
                  <a:pt x="4485099" y="4387173"/>
                </a:cubicBezTo>
                <a:cubicBezTo>
                  <a:pt x="4430370" y="4472329"/>
                  <a:pt x="4171537" y="4346688"/>
                  <a:pt x="4068625" y="4387173"/>
                </a:cubicBezTo>
                <a:cubicBezTo>
                  <a:pt x="4004358" y="4515879"/>
                  <a:pt x="3778279" y="4253651"/>
                  <a:pt x="3700206" y="4387173"/>
                </a:cubicBezTo>
                <a:cubicBezTo>
                  <a:pt x="3550612" y="4477070"/>
                  <a:pt x="3466929" y="4435584"/>
                  <a:pt x="3283733" y="4387173"/>
                </a:cubicBezTo>
                <a:cubicBezTo>
                  <a:pt x="3102564" y="4351611"/>
                  <a:pt x="3072722" y="4249180"/>
                  <a:pt x="2867259" y="4387173"/>
                </a:cubicBezTo>
                <a:cubicBezTo>
                  <a:pt x="2651608" y="4449901"/>
                  <a:pt x="2683324" y="4276126"/>
                  <a:pt x="2594950" y="4387173"/>
                </a:cubicBezTo>
                <a:cubicBezTo>
                  <a:pt x="2489643" y="4449300"/>
                  <a:pt x="2459167" y="4338408"/>
                  <a:pt x="2274585" y="4387173"/>
                </a:cubicBezTo>
                <a:cubicBezTo>
                  <a:pt x="2170289" y="4450378"/>
                  <a:pt x="2104092" y="4371230"/>
                  <a:pt x="2050331" y="4387173"/>
                </a:cubicBezTo>
                <a:cubicBezTo>
                  <a:pt x="2000612" y="4403185"/>
                  <a:pt x="1882518" y="4305032"/>
                  <a:pt x="1778020" y="4387173"/>
                </a:cubicBezTo>
                <a:cubicBezTo>
                  <a:pt x="1681436" y="4481703"/>
                  <a:pt x="1589780" y="4285924"/>
                  <a:pt x="1505711" y="4387173"/>
                </a:cubicBezTo>
                <a:cubicBezTo>
                  <a:pt x="1379309" y="4413977"/>
                  <a:pt x="1308759" y="4392936"/>
                  <a:pt x="1089237" y="4387173"/>
                </a:cubicBezTo>
                <a:cubicBezTo>
                  <a:pt x="905185" y="4395385"/>
                  <a:pt x="785961" y="4394605"/>
                  <a:pt x="672764" y="4387173"/>
                </a:cubicBezTo>
                <a:cubicBezTo>
                  <a:pt x="520896" y="4405783"/>
                  <a:pt x="438653" y="4312007"/>
                  <a:pt x="352399" y="4387173"/>
                </a:cubicBezTo>
                <a:cubicBezTo>
                  <a:pt x="233120" y="4402087"/>
                  <a:pt x="187131" y="4371726"/>
                  <a:pt x="0" y="4387173"/>
                </a:cubicBezTo>
                <a:cubicBezTo>
                  <a:pt x="-82223" y="4017656"/>
                  <a:pt x="-91" y="3874234"/>
                  <a:pt x="0" y="3421994"/>
                </a:cubicBezTo>
                <a:cubicBezTo>
                  <a:pt x="32169" y="2969479"/>
                  <a:pt x="70399" y="2758661"/>
                  <a:pt x="0" y="2281328"/>
                </a:cubicBezTo>
                <a:cubicBezTo>
                  <a:pt x="3708" y="1749210"/>
                  <a:pt x="63951" y="1390787"/>
                  <a:pt x="0" y="1096794"/>
                </a:cubicBezTo>
                <a:cubicBezTo>
                  <a:pt x="-36527" y="677858"/>
                  <a:pt x="-45044" y="215299"/>
                  <a:pt x="0" y="0"/>
                </a:cubicBezTo>
                <a:close/>
              </a:path>
              <a:path extrusionOk="0" fill="none" h="4387173" w="4805464">
                <a:moveTo>
                  <a:pt x="0" y="0"/>
                </a:moveTo>
                <a:cubicBezTo>
                  <a:pt x="92141" y="-48951"/>
                  <a:pt x="175450" y="50920"/>
                  <a:pt x="224254" y="0"/>
                </a:cubicBezTo>
                <a:cubicBezTo>
                  <a:pt x="286559" y="-117860"/>
                  <a:pt x="409346" y="33026"/>
                  <a:pt x="496564" y="0"/>
                </a:cubicBezTo>
                <a:cubicBezTo>
                  <a:pt x="606765" y="-16641"/>
                  <a:pt x="621944" y="2141"/>
                  <a:pt x="720819" y="0"/>
                </a:cubicBezTo>
                <a:cubicBezTo>
                  <a:pt x="808777" y="-18375"/>
                  <a:pt x="850481" y="40901"/>
                  <a:pt x="945073" y="0"/>
                </a:cubicBezTo>
                <a:cubicBezTo>
                  <a:pt x="1020530" y="-65556"/>
                  <a:pt x="1229746" y="131487"/>
                  <a:pt x="1361547" y="0"/>
                </a:cubicBezTo>
                <a:cubicBezTo>
                  <a:pt x="1485166" y="-129593"/>
                  <a:pt x="1512435" y="163966"/>
                  <a:pt x="1633856" y="0"/>
                </a:cubicBezTo>
                <a:cubicBezTo>
                  <a:pt x="1745614" y="-95013"/>
                  <a:pt x="1755494" y="80071"/>
                  <a:pt x="1810057" y="0"/>
                </a:cubicBezTo>
                <a:cubicBezTo>
                  <a:pt x="1868017" y="-10350"/>
                  <a:pt x="2066949" y="69821"/>
                  <a:pt x="2178476" y="0"/>
                </a:cubicBezTo>
                <a:cubicBezTo>
                  <a:pt x="2320611" y="-40499"/>
                  <a:pt x="2307704" y="31937"/>
                  <a:pt x="2354677" y="0"/>
                </a:cubicBezTo>
                <a:cubicBezTo>
                  <a:pt x="2420920" y="-61427"/>
                  <a:pt x="2518443" y="73735"/>
                  <a:pt x="2675040" y="0"/>
                </a:cubicBezTo>
                <a:cubicBezTo>
                  <a:pt x="2841357" y="-52364"/>
                  <a:pt x="2885391" y="94080"/>
                  <a:pt x="2995405" y="0"/>
                </a:cubicBezTo>
                <a:cubicBezTo>
                  <a:pt x="3133765" y="-132023"/>
                  <a:pt x="3155114" y="12645"/>
                  <a:pt x="3219659" y="0"/>
                </a:cubicBezTo>
                <a:cubicBezTo>
                  <a:pt x="3276984" y="-40005"/>
                  <a:pt x="3401969" y="78455"/>
                  <a:pt x="3443915" y="0"/>
                </a:cubicBezTo>
                <a:cubicBezTo>
                  <a:pt x="3492055" y="-58240"/>
                  <a:pt x="3606592" y="-9785"/>
                  <a:pt x="3668170" y="0"/>
                </a:cubicBezTo>
                <a:cubicBezTo>
                  <a:pt x="3717810" y="-24493"/>
                  <a:pt x="3799606" y="64099"/>
                  <a:pt x="3844370" y="0"/>
                </a:cubicBezTo>
                <a:cubicBezTo>
                  <a:pt x="3861722" y="-112123"/>
                  <a:pt x="4132389" y="42946"/>
                  <a:pt x="4260844" y="0"/>
                </a:cubicBezTo>
                <a:cubicBezTo>
                  <a:pt x="4425197" y="-70449"/>
                  <a:pt x="4608859" y="185205"/>
                  <a:pt x="4805464" y="0"/>
                </a:cubicBezTo>
                <a:cubicBezTo>
                  <a:pt x="4811205" y="346208"/>
                  <a:pt x="4791773" y="827516"/>
                  <a:pt x="4805464" y="965176"/>
                </a:cubicBezTo>
                <a:cubicBezTo>
                  <a:pt x="4823181" y="1181762"/>
                  <a:pt x="4830824" y="1568635"/>
                  <a:pt x="4805464" y="1930355"/>
                </a:cubicBezTo>
                <a:cubicBezTo>
                  <a:pt x="4926692" y="2365910"/>
                  <a:pt x="4698613" y="2636558"/>
                  <a:pt x="4805464" y="3071019"/>
                </a:cubicBezTo>
                <a:cubicBezTo>
                  <a:pt x="4798942" y="3369370"/>
                  <a:pt x="4767597" y="3977277"/>
                  <a:pt x="4805464" y="4387173"/>
                </a:cubicBezTo>
                <a:cubicBezTo>
                  <a:pt x="4721138" y="4479706"/>
                  <a:pt x="4541865" y="4344794"/>
                  <a:pt x="4388989" y="4387173"/>
                </a:cubicBezTo>
                <a:cubicBezTo>
                  <a:pt x="4231065" y="4416483"/>
                  <a:pt x="4192666" y="4322997"/>
                  <a:pt x="4020571" y="4387173"/>
                </a:cubicBezTo>
                <a:cubicBezTo>
                  <a:pt x="3854464" y="4448719"/>
                  <a:pt x="3919190" y="4323410"/>
                  <a:pt x="3844370" y="4387173"/>
                </a:cubicBezTo>
                <a:cubicBezTo>
                  <a:pt x="3747276" y="4432829"/>
                  <a:pt x="3579424" y="4347317"/>
                  <a:pt x="3475951" y="4387173"/>
                </a:cubicBezTo>
                <a:cubicBezTo>
                  <a:pt x="3353213" y="4396794"/>
                  <a:pt x="3295429" y="4330691"/>
                  <a:pt x="3251697" y="4387173"/>
                </a:cubicBezTo>
                <a:cubicBezTo>
                  <a:pt x="3190458" y="4435462"/>
                  <a:pt x="3124019" y="4333056"/>
                  <a:pt x="3075496" y="4387173"/>
                </a:cubicBezTo>
                <a:cubicBezTo>
                  <a:pt x="3038256" y="4431247"/>
                  <a:pt x="2766089" y="4234395"/>
                  <a:pt x="2659023" y="4387173"/>
                </a:cubicBezTo>
                <a:cubicBezTo>
                  <a:pt x="2574353" y="4498072"/>
                  <a:pt x="2529174" y="4355739"/>
                  <a:pt x="2482823" y="4387173"/>
                </a:cubicBezTo>
                <a:cubicBezTo>
                  <a:pt x="2415256" y="4401247"/>
                  <a:pt x="2342765" y="4335488"/>
                  <a:pt x="2258567" y="4387173"/>
                </a:cubicBezTo>
                <a:cubicBezTo>
                  <a:pt x="2140007" y="4457635"/>
                  <a:pt x="2141198" y="4367638"/>
                  <a:pt x="2082367" y="4387173"/>
                </a:cubicBezTo>
                <a:cubicBezTo>
                  <a:pt x="1978558" y="4313068"/>
                  <a:pt x="1813973" y="4222585"/>
                  <a:pt x="1713948" y="4387173"/>
                </a:cubicBezTo>
                <a:cubicBezTo>
                  <a:pt x="1624355" y="4501513"/>
                  <a:pt x="1505480" y="4382326"/>
                  <a:pt x="1345529" y="4387173"/>
                </a:cubicBezTo>
                <a:cubicBezTo>
                  <a:pt x="1162427" y="4418370"/>
                  <a:pt x="1043565" y="4247160"/>
                  <a:pt x="977110" y="4387173"/>
                </a:cubicBezTo>
                <a:cubicBezTo>
                  <a:pt x="870639" y="4491618"/>
                  <a:pt x="787025" y="4281038"/>
                  <a:pt x="560636" y="4387173"/>
                </a:cubicBezTo>
                <a:cubicBezTo>
                  <a:pt x="346249" y="4499051"/>
                  <a:pt x="401828" y="4334973"/>
                  <a:pt x="336382" y="4387173"/>
                </a:cubicBezTo>
                <a:cubicBezTo>
                  <a:pt x="296798" y="4430924"/>
                  <a:pt x="64879" y="4280063"/>
                  <a:pt x="0" y="4387173"/>
                </a:cubicBezTo>
                <a:cubicBezTo>
                  <a:pt x="-9047" y="4112411"/>
                  <a:pt x="82111" y="3812946"/>
                  <a:pt x="0" y="3334250"/>
                </a:cubicBezTo>
                <a:cubicBezTo>
                  <a:pt x="-96997" y="2869601"/>
                  <a:pt x="-23985" y="2599859"/>
                  <a:pt x="0" y="2369071"/>
                </a:cubicBezTo>
                <a:cubicBezTo>
                  <a:pt x="-105877" y="2069717"/>
                  <a:pt x="56297" y="1774575"/>
                  <a:pt x="0" y="1184535"/>
                </a:cubicBezTo>
                <a:cubicBezTo>
                  <a:pt x="-28484" y="716429"/>
                  <a:pt x="30509" y="573677"/>
                  <a:pt x="0" y="0"/>
                </a:cubicBezTo>
                <a:close/>
              </a:path>
              <a:path extrusionOk="0" fill="none" h="4387173" w="4805464">
                <a:moveTo>
                  <a:pt x="0" y="0"/>
                </a:moveTo>
                <a:cubicBezTo>
                  <a:pt x="74898" y="-40099"/>
                  <a:pt x="185649" y="69982"/>
                  <a:pt x="224254" y="0"/>
                </a:cubicBezTo>
                <a:cubicBezTo>
                  <a:pt x="280685" y="-36118"/>
                  <a:pt x="400780" y="36424"/>
                  <a:pt x="496564" y="0"/>
                </a:cubicBezTo>
                <a:cubicBezTo>
                  <a:pt x="611708" y="-12773"/>
                  <a:pt x="623000" y="1386"/>
                  <a:pt x="720819" y="0"/>
                </a:cubicBezTo>
                <a:cubicBezTo>
                  <a:pt x="809513" y="1171"/>
                  <a:pt x="842993" y="37499"/>
                  <a:pt x="945073" y="0"/>
                </a:cubicBezTo>
                <a:cubicBezTo>
                  <a:pt x="1090869" y="-42769"/>
                  <a:pt x="1254052" y="140721"/>
                  <a:pt x="1361547" y="0"/>
                </a:cubicBezTo>
                <a:cubicBezTo>
                  <a:pt x="1511679" y="-127286"/>
                  <a:pt x="1511112" y="155767"/>
                  <a:pt x="1633856" y="0"/>
                </a:cubicBezTo>
                <a:cubicBezTo>
                  <a:pt x="1727014" y="-92495"/>
                  <a:pt x="1754054" y="75812"/>
                  <a:pt x="1810057" y="0"/>
                </a:cubicBezTo>
                <a:cubicBezTo>
                  <a:pt x="1871158" y="-113485"/>
                  <a:pt x="2080349" y="61316"/>
                  <a:pt x="2178476" y="0"/>
                </a:cubicBezTo>
                <a:cubicBezTo>
                  <a:pt x="2322396" y="-44746"/>
                  <a:pt x="2327662" y="40565"/>
                  <a:pt x="2354677" y="0"/>
                </a:cubicBezTo>
                <a:cubicBezTo>
                  <a:pt x="2396687" y="-38839"/>
                  <a:pt x="2541868" y="45053"/>
                  <a:pt x="2675040" y="0"/>
                </a:cubicBezTo>
                <a:cubicBezTo>
                  <a:pt x="2823192" y="-43737"/>
                  <a:pt x="2892754" y="77847"/>
                  <a:pt x="2995405" y="0"/>
                </a:cubicBezTo>
                <a:cubicBezTo>
                  <a:pt x="3123111" y="-142542"/>
                  <a:pt x="3164546" y="7126"/>
                  <a:pt x="3219659" y="0"/>
                </a:cubicBezTo>
                <a:cubicBezTo>
                  <a:pt x="3269840" y="-10046"/>
                  <a:pt x="3374584" y="91203"/>
                  <a:pt x="3443915" y="0"/>
                </a:cubicBezTo>
                <a:cubicBezTo>
                  <a:pt x="3496198" y="-88223"/>
                  <a:pt x="3615834" y="-617"/>
                  <a:pt x="3668170" y="0"/>
                </a:cubicBezTo>
                <a:cubicBezTo>
                  <a:pt x="3699214" y="-20577"/>
                  <a:pt x="3794491" y="70307"/>
                  <a:pt x="3844370" y="0"/>
                </a:cubicBezTo>
                <a:cubicBezTo>
                  <a:pt x="3889291" y="-86117"/>
                  <a:pt x="4159336" y="28014"/>
                  <a:pt x="4260844" y="0"/>
                </a:cubicBezTo>
                <a:cubicBezTo>
                  <a:pt x="4335493" y="-142348"/>
                  <a:pt x="4671452" y="178143"/>
                  <a:pt x="4805464" y="0"/>
                </a:cubicBezTo>
                <a:cubicBezTo>
                  <a:pt x="4832428" y="329389"/>
                  <a:pt x="4798903" y="736679"/>
                  <a:pt x="4805464" y="965176"/>
                </a:cubicBezTo>
                <a:cubicBezTo>
                  <a:pt x="4812725" y="1088186"/>
                  <a:pt x="4753870" y="1575324"/>
                  <a:pt x="4805464" y="1930355"/>
                </a:cubicBezTo>
                <a:cubicBezTo>
                  <a:pt x="4844033" y="2269412"/>
                  <a:pt x="4822278" y="2854572"/>
                  <a:pt x="4805464" y="3071019"/>
                </a:cubicBezTo>
                <a:cubicBezTo>
                  <a:pt x="4802093" y="3435904"/>
                  <a:pt x="4885021" y="4054556"/>
                  <a:pt x="4805464" y="4387173"/>
                </a:cubicBezTo>
                <a:cubicBezTo>
                  <a:pt x="4713135" y="4418300"/>
                  <a:pt x="4564405" y="4360081"/>
                  <a:pt x="4388989" y="4387173"/>
                </a:cubicBezTo>
                <a:cubicBezTo>
                  <a:pt x="4245432" y="4376268"/>
                  <a:pt x="4172416" y="4321591"/>
                  <a:pt x="4020571" y="4387173"/>
                </a:cubicBezTo>
                <a:cubicBezTo>
                  <a:pt x="3877711" y="4455861"/>
                  <a:pt x="3904114" y="4344303"/>
                  <a:pt x="3844370" y="4387173"/>
                </a:cubicBezTo>
                <a:cubicBezTo>
                  <a:pt x="3781485" y="4412313"/>
                  <a:pt x="3624463" y="4338443"/>
                  <a:pt x="3475951" y="4387173"/>
                </a:cubicBezTo>
                <a:cubicBezTo>
                  <a:pt x="3355020" y="4393192"/>
                  <a:pt x="3272886" y="4343184"/>
                  <a:pt x="3251697" y="4387173"/>
                </a:cubicBezTo>
                <a:cubicBezTo>
                  <a:pt x="3205964" y="4439958"/>
                  <a:pt x="3127798" y="4369121"/>
                  <a:pt x="3075496" y="4387173"/>
                </a:cubicBezTo>
                <a:cubicBezTo>
                  <a:pt x="3049355" y="4387208"/>
                  <a:pt x="2758778" y="4276628"/>
                  <a:pt x="2659023" y="4387173"/>
                </a:cubicBezTo>
                <a:cubicBezTo>
                  <a:pt x="2568298" y="4477429"/>
                  <a:pt x="2533989" y="4377594"/>
                  <a:pt x="2482823" y="4387173"/>
                </a:cubicBezTo>
                <a:cubicBezTo>
                  <a:pt x="2444135" y="4429774"/>
                  <a:pt x="2354897" y="4343274"/>
                  <a:pt x="2258567" y="4387173"/>
                </a:cubicBezTo>
                <a:cubicBezTo>
                  <a:pt x="2163437" y="4445427"/>
                  <a:pt x="2124596" y="4367802"/>
                  <a:pt x="2082367" y="4387173"/>
                </a:cubicBezTo>
                <a:cubicBezTo>
                  <a:pt x="2013209" y="4416619"/>
                  <a:pt x="1784432" y="4256811"/>
                  <a:pt x="1713948" y="4387173"/>
                </a:cubicBezTo>
                <a:cubicBezTo>
                  <a:pt x="1618204" y="4464273"/>
                  <a:pt x="1530664" y="4371039"/>
                  <a:pt x="1345529" y="4387173"/>
                </a:cubicBezTo>
                <a:cubicBezTo>
                  <a:pt x="1193584" y="4448242"/>
                  <a:pt x="1060677" y="4283921"/>
                  <a:pt x="977110" y="4387173"/>
                </a:cubicBezTo>
                <a:cubicBezTo>
                  <a:pt x="794140" y="4526170"/>
                  <a:pt x="822312" y="4279090"/>
                  <a:pt x="560636" y="4387173"/>
                </a:cubicBezTo>
                <a:cubicBezTo>
                  <a:pt x="354037" y="4479076"/>
                  <a:pt x="375612" y="4351191"/>
                  <a:pt x="336382" y="4387173"/>
                </a:cubicBezTo>
                <a:cubicBezTo>
                  <a:pt x="299925" y="4405741"/>
                  <a:pt x="109941" y="4305181"/>
                  <a:pt x="0" y="4387173"/>
                </a:cubicBezTo>
                <a:cubicBezTo>
                  <a:pt x="48612" y="4170488"/>
                  <a:pt x="78164" y="3852755"/>
                  <a:pt x="0" y="3334250"/>
                </a:cubicBezTo>
                <a:cubicBezTo>
                  <a:pt x="-91392" y="2959033"/>
                  <a:pt x="52856" y="2601138"/>
                  <a:pt x="0" y="2369071"/>
                </a:cubicBezTo>
                <a:cubicBezTo>
                  <a:pt x="-68489" y="2047127"/>
                  <a:pt x="167290" y="1787878"/>
                  <a:pt x="0" y="1184535"/>
                </a:cubicBezTo>
                <a:cubicBezTo>
                  <a:pt x="-22681" y="720864"/>
                  <a:pt x="20708" y="611390"/>
                  <a:pt x="0" y="0"/>
                </a:cubicBezTo>
                <a:close/>
              </a:path>
            </a:pathLst>
          </a:custGeom>
          <a:solidFill>
            <a:schemeClr val="lt1"/>
          </a:solidFill>
          <a:ln cap="flat" cmpd="sng" w="25400">
            <a:solidFill>
              <a:schemeClr val="accent6"/>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Clr>
                <a:srgbClr val="595959"/>
              </a:buClr>
              <a:buSzPts val="1800"/>
              <a:buFont typeface="Arial"/>
              <a:buNone/>
            </a:pPr>
            <a:r>
              <a:t/>
            </a:r>
            <a:endParaRPr sz="1800">
              <a:solidFill>
                <a:srgbClr val="595959"/>
              </a:solidFill>
              <a:latin typeface="Arial"/>
              <a:ea typeface="Arial"/>
              <a:cs typeface="Arial"/>
              <a:sym typeface="Arial"/>
            </a:endParaRPr>
          </a:p>
          <a:p>
            <a:pPr indent="0" lvl="0" marL="0" marR="0" rtl="0" algn="l">
              <a:spcBef>
                <a:spcPts val="360"/>
              </a:spcBef>
              <a:spcAft>
                <a:spcPts val="0"/>
              </a:spcAft>
              <a:buClr>
                <a:srgbClr val="595959"/>
              </a:buClr>
              <a:buSzPts val="1800"/>
              <a:buFont typeface="Arial"/>
              <a:buNone/>
            </a:pPr>
            <a:r>
              <a:rPr lang="de-DE" sz="1800">
                <a:solidFill>
                  <a:srgbClr val="595959"/>
                </a:solidFill>
              </a:rPr>
              <a:t>L'affiche d'une campagne de lutte contre l'alcoolisme montre le résultat suivant d'une enquête </a:t>
            </a:r>
            <a:endParaRPr i="1" sz="1800">
              <a:solidFill>
                <a:schemeClr val="accent5"/>
              </a:solidFill>
              <a:latin typeface="Arial"/>
              <a:ea typeface="Arial"/>
              <a:cs typeface="Arial"/>
              <a:sym typeface="Arial"/>
            </a:endParaRPr>
          </a:p>
          <a:p>
            <a:pPr indent="0" lvl="0" marL="0" marR="0" rtl="0" algn="l">
              <a:spcBef>
                <a:spcPts val="360"/>
              </a:spcBef>
              <a:spcAft>
                <a:spcPts val="0"/>
              </a:spcAft>
              <a:buClr>
                <a:srgbClr val="595959"/>
              </a:buClr>
              <a:buSzPts val="1800"/>
              <a:buFont typeface="Arial"/>
              <a:buNone/>
            </a:pPr>
            <a:r>
              <a:t/>
            </a:r>
            <a:endParaRPr sz="1800">
              <a:solidFill>
                <a:srgbClr val="595959"/>
              </a:solidFill>
              <a:latin typeface="Arial"/>
              <a:ea typeface="Arial"/>
              <a:cs typeface="Arial"/>
              <a:sym typeface="Arial"/>
            </a:endParaRPr>
          </a:p>
          <a:p>
            <a:pPr indent="-342900" lvl="0" marL="342900" marR="0" rtl="0" algn="l">
              <a:spcBef>
                <a:spcPts val="360"/>
              </a:spcBef>
              <a:spcAft>
                <a:spcPts val="0"/>
              </a:spcAft>
              <a:buClr>
                <a:schemeClr val="accent5"/>
              </a:buClr>
              <a:buSzPts val="1800"/>
              <a:buFont typeface="Noto Sans Symbols"/>
              <a:buChar char="⮚"/>
            </a:pPr>
            <a:r>
              <a:rPr i="1" lang="de-DE" sz="1800">
                <a:solidFill>
                  <a:schemeClr val="accent5"/>
                </a:solidFill>
              </a:rPr>
              <a:t>"73% des lycéens de ND estiment que boire une ou deux fois par semaine ne présente pas un grand risque.</a:t>
            </a:r>
            <a:r>
              <a:rPr i="1" lang="de-DE" sz="1800">
                <a:solidFill>
                  <a:schemeClr val="accent5"/>
                </a:solidFill>
                <a:latin typeface="Arial"/>
                <a:ea typeface="Arial"/>
                <a:cs typeface="Arial"/>
                <a:sym typeface="Arial"/>
              </a:rPr>
              <a:t>" - www.nd.gov</a:t>
            </a:r>
            <a:endParaRPr sz="1800">
              <a:solidFill>
                <a:schemeClr val="accent5"/>
              </a:solidFill>
              <a:latin typeface="Arial"/>
              <a:ea typeface="Arial"/>
              <a:cs typeface="Arial"/>
              <a:sym typeface="Arial"/>
            </a:endParaRPr>
          </a:p>
          <a:p>
            <a:pPr indent="0" lvl="0" marL="0" marR="0" rtl="0" algn="l">
              <a:spcBef>
                <a:spcPts val="360"/>
              </a:spcBef>
              <a:spcAft>
                <a:spcPts val="0"/>
              </a:spcAft>
              <a:buClr>
                <a:srgbClr val="595959"/>
              </a:buClr>
              <a:buSzPts val="1800"/>
              <a:buFont typeface="Arial"/>
              <a:buNone/>
            </a:pPr>
            <a:r>
              <a:t/>
            </a:r>
            <a:endParaRPr i="1" sz="1800">
              <a:solidFill>
                <a:schemeClr val="accent5"/>
              </a:solidFill>
              <a:latin typeface="Arial"/>
              <a:ea typeface="Arial"/>
              <a:cs typeface="Arial"/>
              <a:sym typeface="Arial"/>
            </a:endParaRPr>
          </a:p>
          <a:p>
            <a:pPr indent="-342900" lvl="0" marL="342900" marR="0" rtl="0" algn="l">
              <a:spcBef>
                <a:spcPts val="360"/>
              </a:spcBef>
              <a:spcAft>
                <a:spcPts val="0"/>
              </a:spcAft>
              <a:buClr>
                <a:schemeClr val="dk1"/>
              </a:buClr>
              <a:buSzPts val="1800"/>
              <a:buFont typeface="Noto Sans Symbols"/>
              <a:buChar char="⮚"/>
            </a:pPr>
            <a:r>
              <a:rPr i="1" lang="de-DE" sz="1800">
                <a:solidFill>
                  <a:schemeClr val="dk1"/>
                </a:solidFill>
              </a:rPr>
              <a:t>Allemand : 73% des élèves pensent qu'une consommation élevée d'alcool 1 à 2 fois par semaine ne représente pas un grand risque pour leur santé.</a:t>
            </a:r>
            <a:endParaRPr/>
          </a:p>
        </p:txBody>
      </p:sp>
      <p:sp>
        <p:nvSpPr>
          <p:cNvPr descr="2 women standing on brown brick floor during daytime" id="143" name="Google Shape;143;p6"/>
          <p:cNvSpPr/>
          <p:nvPr/>
        </p:nvSpPr>
        <p:spPr>
          <a:xfrm>
            <a:off x="5943600" y="3276600"/>
            <a:ext cx="304800" cy="30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descr="2 women standing on brown brick floor during daytime" id="144" name="Google Shape;144;p6"/>
          <p:cNvSpPr/>
          <p:nvPr/>
        </p:nvSpPr>
        <p:spPr>
          <a:xfrm>
            <a:off x="6096000" y="3429000"/>
            <a:ext cx="304800" cy="30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145" name="Google Shape;145;p6"/>
          <p:cNvGrpSpPr/>
          <p:nvPr/>
        </p:nvGrpSpPr>
        <p:grpSpPr>
          <a:xfrm>
            <a:off x="0" y="1731513"/>
            <a:ext cx="5943600" cy="3699773"/>
            <a:chOff x="6706901" y="917602"/>
            <a:chExt cx="4515150" cy="2663798"/>
          </a:xfrm>
        </p:grpSpPr>
        <p:pic>
          <p:nvPicPr>
            <p:cNvPr id="146" name="Google Shape;146;p6"/>
            <p:cNvPicPr preferRelativeResize="0"/>
            <p:nvPr/>
          </p:nvPicPr>
          <p:blipFill rotWithShape="1">
            <a:blip r:embed="rId3">
              <a:alphaModFix/>
            </a:blip>
            <a:srcRect b="2114" l="0" r="0" t="11178"/>
            <a:stretch/>
          </p:blipFill>
          <p:spPr>
            <a:xfrm>
              <a:off x="6706901" y="917602"/>
              <a:ext cx="4515150" cy="2663798"/>
            </a:xfrm>
            <a:prstGeom prst="rect">
              <a:avLst/>
            </a:prstGeom>
            <a:noFill/>
            <a:ln>
              <a:noFill/>
            </a:ln>
          </p:spPr>
        </p:pic>
        <p:sp>
          <p:nvSpPr>
            <p:cNvPr id="147" name="Google Shape;147;p6"/>
            <p:cNvSpPr txBox="1"/>
            <p:nvPr/>
          </p:nvSpPr>
          <p:spPr>
            <a:xfrm>
              <a:off x="6706901" y="930200"/>
              <a:ext cx="1728192" cy="2616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050">
                  <a:solidFill>
                    <a:schemeClr val="lt1"/>
                  </a:solidFill>
                  <a:latin typeface="Calibri"/>
                  <a:ea typeface="Calibri"/>
                  <a:cs typeface="Calibri"/>
                  <a:sym typeface="Calibri"/>
                </a:rPr>
                <a:t>©Jarritos Mexican Soda </a:t>
              </a:r>
              <a:endParaRPr sz="1050">
                <a:solidFill>
                  <a:schemeClr val="lt1"/>
                </a:solidFill>
                <a:latin typeface="Calibri"/>
                <a:ea typeface="Calibri"/>
                <a:cs typeface="Calibri"/>
                <a:sym typeface="Calibri"/>
              </a:endParaRPr>
            </a:p>
          </p:txBody>
        </p:sp>
      </p:grpSp>
      <p:sp>
        <p:nvSpPr>
          <p:cNvPr id="148" name="Google Shape;148;p6"/>
          <p:cNvSpPr/>
          <p:nvPr/>
        </p:nvSpPr>
        <p:spPr>
          <a:xfrm>
            <a:off x="0" y="-269304"/>
            <a:ext cx="184731" cy="538609"/>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rgbClr val="111111"/>
              </a:buClr>
              <a:buSzPts val="1100"/>
              <a:buFont typeface="Arial"/>
              <a:buNone/>
            </a:pPr>
            <a:br>
              <a:rPr b="0" i="0" lang="de-DE" sz="1100" u="none" cap="none" strike="noStrike">
                <a:solidFill>
                  <a:srgbClr val="111111"/>
                </a:solidFill>
                <a:latin typeface="Arial"/>
                <a:ea typeface="Arial"/>
                <a:cs typeface="Arial"/>
                <a:sym typeface="Arial"/>
              </a:rPr>
            </a:b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sp>
        <p:nvSpPr>
          <p:cNvPr id="154" name="Google Shape;154;p7"/>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rgbClr val="595959"/>
              </a:buClr>
              <a:buSzPts val="3200"/>
              <a:buFont typeface="Arial"/>
              <a:buNone/>
            </a:pPr>
            <a:r>
              <a:rPr lang="de-DE"/>
              <a:t>Conclusions</a:t>
            </a:r>
            <a:r>
              <a:rPr lang="de-DE"/>
              <a:t> de la psychologie environnementale</a:t>
            </a:r>
            <a:endParaRPr b="0" sz="1400">
              <a:solidFill>
                <a:schemeClr val="dk1"/>
              </a:solidFill>
            </a:endParaRPr>
          </a:p>
          <a:p>
            <a:pPr indent="0" lvl="0" marL="0" rtl="0" algn="l">
              <a:spcBef>
                <a:spcPts val="0"/>
              </a:spcBef>
              <a:spcAft>
                <a:spcPts val="0"/>
              </a:spcAft>
              <a:buClr>
                <a:srgbClr val="595959"/>
              </a:buClr>
              <a:buSzPts val="3200"/>
              <a:buFont typeface="Arial"/>
              <a:buNone/>
            </a:pPr>
            <a:r>
              <a:t/>
            </a:r>
            <a:endParaRPr/>
          </a:p>
        </p:txBody>
      </p:sp>
      <p:sp>
        <p:nvSpPr>
          <p:cNvPr id="155" name="Google Shape;155;p7"/>
          <p:cNvSpPr txBox="1"/>
          <p:nvPr>
            <p:ph idx="1" type="body"/>
          </p:nvPr>
        </p:nvSpPr>
        <p:spPr>
          <a:xfrm>
            <a:off x="609600" y="1600201"/>
            <a:ext cx="10389904" cy="452596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rgbClr val="595959"/>
              </a:buClr>
              <a:buSzPts val="2200"/>
              <a:buChar char="•"/>
            </a:pPr>
            <a:r>
              <a:rPr lang="de-DE" sz="2200"/>
              <a:t>Obstacles aux comportements écologiques</a:t>
            </a:r>
            <a:endParaRPr/>
          </a:p>
          <a:p>
            <a:pPr indent="-285750" lvl="1" marL="742950" rtl="0" algn="l">
              <a:spcBef>
                <a:spcPts val="360"/>
              </a:spcBef>
              <a:spcAft>
                <a:spcPts val="0"/>
              </a:spcAft>
              <a:buSzPts val="1800"/>
              <a:buChar char="–"/>
            </a:pPr>
            <a:r>
              <a:rPr lang="de-DE" sz="1800"/>
              <a:t>L'ignorance (bidon en plastique et additifs)</a:t>
            </a:r>
            <a:endParaRPr sz="1800"/>
          </a:p>
          <a:p>
            <a:pPr indent="-285750" lvl="1" marL="742950" rtl="0" algn="l">
              <a:spcBef>
                <a:spcPts val="360"/>
              </a:spcBef>
              <a:spcAft>
                <a:spcPts val="0"/>
              </a:spcAft>
              <a:buSzPts val="1800"/>
              <a:buChar char="–"/>
            </a:pPr>
            <a:r>
              <a:rPr lang="de-DE" sz="1800"/>
              <a:t>Oubli (sacs, boîtes pour faire les courses)</a:t>
            </a:r>
            <a:endParaRPr sz="1800"/>
          </a:p>
          <a:p>
            <a:pPr indent="-285750" lvl="1" marL="742950" rtl="0" algn="l">
              <a:spcBef>
                <a:spcPts val="360"/>
              </a:spcBef>
              <a:spcAft>
                <a:spcPts val="0"/>
              </a:spcAft>
              <a:buSzPts val="1800"/>
              <a:buChar char="–"/>
            </a:pPr>
            <a:r>
              <a:rPr lang="de-DE" sz="1800"/>
              <a:t>L'infrastructure</a:t>
            </a:r>
            <a:endParaRPr sz="1800"/>
          </a:p>
          <a:p>
            <a:pPr indent="0" lvl="0" marL="0" rtl="0" algn="l">
              <a:spcBef>
                <a:spcPts val="360"/>
              </a:spcBef>
              <a:spcAft>
                <a:spcPts val="0"/>
              </a:spcAft>
              <a:buNone/>
            </a:pPr>
            <a:r>
              <a:t/>
            </a:r>
            <a:endParaRPr sz="1800"/>
          </a:p>
          <a:p>
            <a:pPr indent="0" lvl="1" marL="457200" rtl="0" algn="l">
              <a:spcBef>
                <a:spcPts val="360"/>
              </a:spcBef>
              <a:spcAft>
                <a:spcPts val="0"/>
              </a:spcAft>
              <a:buClr>
                <a:srgbClr val="595959"/>
              </a:buClr>
              <a:buSzPts val="1800"/>
              <a:buNone/>
            </a:pPr>
            <a:r>
              <a:t/>
            </a:r>
            <a:endParaRPr sz="1800"/>
          </a:p>
          <a:p>
            <a:pPr indent="0" lvl="0" marL="0" rtl="0" algn="ctr">
              <a:spcBef>
                <a:spcPts val="440"/>
              </a:spcBef>
              <a:spcAft>
                <a:spcPts val="0"/>
              </a:spcAft>
              <a:buClr>
                <a:srgbClr val="595959"/>
              </a:buClr>
              <a:buSzPts val="2200"/>
              <a:buNone/>
            </a:pPr>
            <a:r>
              <a:rPr lang="de-DE" sz="2200">
                <a:highlight>
                  <a:srgbClr val="FFDA0A"/>
                </a:highlight>
              </a:rPr>
              <a:t>Comment pouvons-nous nous faciliter la tâche ?</a:t>
            </a:r>
            <a:endParaRPr sz="2200">
              <a:highlight>
                <a:srgbClr val="FFDA0A"/>
              </a:highlight>
            </a:endParaRPr>
          </a:p>
          <a:p>
            <a:pPr indent="0" lvl="0" marL="0" rtl="0" algn="l">
              <a:spcBef>
                <a:spcPts val="440"/>
              </a:spcBef>
              <a:spcAft>
                <a:spcPts val="0"/>
              </a:spcAft>
              <a:buClr>
                <a:srgbClr val="595959"/>
              </a:buClr>
              <a:buSzPts val="2200"/>
              <a:buNone/>
            </a:pPr>
            <a:r>
              <a:t/>
            </a:r>
            <a:endParaRPr sz="2200"/>
          </a:p>
          <a:p>
            <a:pPr indent="-342900" lvl="0" marL="342900" rtl="0" algn="l">
              <a:spcBef>
                <a:spcPts val="440"/>
              </a:spcBef>
              <a:spcAft>
                <a:spcPts val="0"/>
              </a:spcAft>
              <a:buSzPts val="2200"/>
              <a:buChar char="•"/>
            </a:pPr>
            <a:r>
              <a:rPr lang="de-DE" sz="2200"/>
              <a:t>L'avantage l'emporte sur les obstacles potentiels ! </a:t>
            </a:r>
            <a:endParaRPr sz="2200"/>
          </a:p>
          <a:p>
            <a:pPr indent="-342900" lvl="0" marL="342900" rtl="0" algn="l">
              <a:spcBef>
                <a:spcPts val="440"/>
              </a:spcBef>
              <a:spcAft>
                <a:spcPts val="0"/>
              </a:spcAft>
              <a:buSzPts val="2200"/>
              <a:buChar char="•"/>
            </a:pPr>
            <a:r>
              <a:rPr lang="de-DE" sz="2200"/>
              <a:t>Lorsque les gens sont très motivés, ils sont plus prêts à faire des efforts</a:t>
            </a:r>
            <a:endParaRPr sz="2200"/>
          </a:p>
          <a:p>
            <a:pPr indent="0" lvl="0" marL="0" rtl="0" algn="l">
              <a:spcBef>
                <a:spcPts val="440"/>
              </a:spcBef>
              <a:spcAft>
                <a:spcPts val="0"/>
              </a:spcAft>
              <a:buNone/>
            </a:pPr>
            <a:r>
              <a:rPr lang="de-DE" sz="2200">
                <a:latin typeface="Arial"/>
                <a:ea typeface="Arial"/>
                <a:cs typeface="Arial"/>
                <a:sym typeface="Arial"/>
              </a:rPr>
              <a:t>.</a:t>
            </a:r>
            <a:endParaRPr/>
          </a:p>
          <a:p>
            <a:pPr indent="-285750" lvl="1" marL="742950" rtl="0" algn="l">
              <a:spcBef>
                <a:spcPts val="360"/>
              </a:spcBef>
              <a:spcAft>
                <a:spcPts val="0"/>
              </a:spcAft>
              <a:buClr>
                <a:srgbClr val="595959"/>
              </a:buClr>
              <a:buSzPts val="1800"/>
              <a:buChar char="–"/>
            </a:pPr>
            <a:r>
              <a:rPr lang="de-DE" sz="1800">
                <a:highlight>
                  <a:srgbClr val="FFDA0A"/>
                </a:highlight>
              </a:rPr>
              <a:t>Mettez l'accent sur les avantages (santé, environnement...)</a:t>
            </a:r>
            <a:endParaRPr sz="180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 name="Shape 160"/>
        <p:cNvGrpSpPr/>
        <p:nvPr/>
      </p:nvGrpSpPr>
      <p:grpSpPr>
        <a:xfrm>
          <a:off x="0" y="0"/>
          <a:ext cx="0" cy="0"/>
          <a:chOff x="0" y="0"/>
          <a:chExt cx="0" cy="0"/>
        </a:xfrm>
      </p:grpSpPr>
      <p:sp>
        <p:nvSpPr>
          <p:cNvPr id="161" name="Google Shape;161;p8"/>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rgbClr val="595959"/>
              </a:buClr>
              <a:buSzPts val="3200"/>
              <a:buFont typeface="Arial"/>
              <a:buNone/>
            </a:pPr>
            <a:r>
              <a:rPr lang="de-DE"/>
              <a:t>Conclusions importantes de la psychologie environnementale</a:t>
            </a:r>
            <a:endParaRPr/>
          </a:p>
        </p:txBody>
      </p:sp>
      <p:sp>
        <p:nvSpPr>
          <p:cNvPr id="162" name="Google Shape;162;p8"/>
          <p:cNvSpPr txBox="1"/>
          <p:nvPr>
            <p:ph idx="1" type="body"/>
          </p:nvPr>
        </p:nvSpPr>
        <p:spPr>
          <a:xfrm>
            <a:off x="609600" y="1417638"/>
            <a:ext cx="8510736" cy="4525963"/>
          </a:xfrm>
          <a:prstGeom prst="rect">
            <a:avLst/>
          </a:prstGeom>
          <a:noFill/>
          <a:ln>
            <a:noFill/>
          </a:ln>
        </p:spPr>
        <p:txBody>
          <a:bodyPr anchorCtr="0" anchor="t" bIns="45700" lIns="91425" spcFirstLastPara="1" rIns="91425" wrap="square" tIns="45700">
            <a:normAutofit lnSpcReduction="10000"/>
          </a:bodyPr>
          <a:lstStyle/>
          <a:p>
            <a:pPr indent="0" lvl="1" marL="457200" rtl="0" algn="l">
              <a:spcBef>
                <a:spcPts val="0"/>
              </a:spcBef>
              <a:spcAft>
                <a:spcPts val="0"/>
              </a:spcAft>
              <a:buClr>
                <a:srgbClr val="595959"/>
              </a:buClr>
              <a:buSzPts val="1600"/>
              <a:buNone/>
            </a:pPr>
            <a:r>
              <a:t/>
            </a:r>
            <a:endParaRPr sz="1600"/>
          </a:p>
          <a:p>
            <a:pPr indent="0" lvl="0" marL="0" rtl="0" algn="l">
              <a:spcBef>
                <a:spcPts val="440"/>
              </a:spcBef>
              <a:spcAft>
                <a:spcPts val="0"/>
              </a:spcAft>
              <a:buClr>
                <a:srgbClr val="595959"/>
              </a:buClr>
              <a:buSzPts val="2200"/>
              <a:buNone/>
            </a:pPr>
            <a:r>
              <a:rPr lang="de-DE" sz="2200"/>
              <a:t>Création d'une atmosphère agréable</a:t>
            </a:r>
            <a:endParaRPr/>
          </a:p>
          <a:p>
            <a:pPr indent="-342900" lvl="0" marL="342900" rtl="0" algn="l">
              <a:spcBef>
                <a:spcPts val="440"/>
              </a:spcBef>
              <a:spcAft>
                <a:spcPts val="0"/>
              </a:spcAft>
              <a:buClr>
                <a:srgbClr val="595959"/>
              </a:buClr>
              <a:buSzPts val="2200"/>
              <a:buChar char="•"/>
            </a:pPr>
            <a:r>
              <a:rPr lang="de-DE" sz="2200">
                <a:highlight>
                  <a:srgbClr val="B7E1F5"/>
                </a:highlight>
              </a:rPr>
              <a:t>Soutenez l'honnêteté</a:t>
            </a:r>
            <a:endParaRPr/>
          </a:p>
          <a:p>
            <a:pPr indent="-285750" lvl="1" marL="742950" rtl="0" algn="l">
              <a:spcBef>
                <a:spcPts val="360"/>
              </a:spcBef>
              <a:spcAft>
                <a:spcPts val="0"/>
              </a:spcAft>
              <a:buClr>
                <a:srgbClr val="595959"/>
              </a:buClr>
              <a:buSzPts val="1800"/>
              <a:buChar char="–"/>
            </a:pPr>
            <a:r>
              <a:rPr lang="de-DE" sz="1800"/>
              <a:t>"Je ne savais pas jusqu'à récemment que..."</a:t>
            </a:r>
            <a:r>
              <a:rPr lang="de-DE" sz="1800"/>
              <a:t>  </a:t>
            </a:r>
            <a:endParaRPr/>
          </a:p>
          <a:p>
            <a:pPr indent="-342900" lvl="0" marL="342900" rtl="0" algn="l">
              <a:spcBef>
                <a:spcPts val="440"/>
              </a:spcBef>
              <a:spcAft>
                <a:spcPts val="0"/>
              </a:spcAft>
              <a:buClr>
                <a:srgbClr val="595959"/>
              </a:buClr>
              <a:buSzPts val="2200"/>
              <a:buChar char="•"/>
            </a:pPr>
            <a:r>
              <a:rPr lang="de-DE" sz="2200"/>
              <a:t>Établir un lien avec la conscience de soi</a:t>
            </a:r>
            <a:endParaRPr/>
          </a:p>
          <a:p>
            <a:pPr indent="-285750" lvl="1" marL="742950" rtl="0" algn="l">
              <a:spcBef>
                <a:spcPts val="360"/>
              </a:spcBef>
              <a:spcAft>
                <a:spcPts val="0"/>
              </a:spcAft>
              <a:buClr>
                <a:srgbClr val="595959"/>
              </a:buClr>
              <a:buSzPts val="1800"/>
              <a:buChar char="–"/>
            </a:pPr>
            <a:r>
              <a:rPr lang="de-DE" sz="1800"/>
              <a:t>"Je sais que vous êtes quelqu'un.e qui fait attention à la durabilité. Vous emportez toujours votre sac de jute lorsque vous faites vos courses. C'est très bien. Lorsque vous remplacez les boîtes en plastique par du verre, vous protégez l'environnement et vous vous protégez vous-même et votre santé”</a:t>
            </a:r>
            <a:endParaRPr/>
          </a:p>
          <a:p>
            <a:pPr indent="-285750" lvl="1" marL="742950" rtl="0" algn="l">
              <a:spcBef>
                <a:spcPts val="360"/>
              </a:spcBef>
              <a:spcAft>
                <a:spcPts val="0"/>
              </a:spcAft>
              <a:buSzPts val="1800"/>
              <a:buChar char="–"/>
            </a:pPr>
            <a:r>
              <a:rPr lang="de-DE" sz="1800"/>
              <a:t>Félicitez ce qui est déjà fait/changé</a:t>
            </a:r>
            <a:endParaRPr sz="1800"/>
          </a:p>
          <a:p>
            <a:pPr indent="-342900" lvl="0" marL="342900" rtl="0" algn="l">
              <a:spcBef>
                <a:spcPts val="440"/>
              </a:spcBef>
              <a:spcAft>
                <a:spcPts val="0"/>
              </a:spcAft>
              <a:buClr>
                <a:srgbClr val="595959"/>
              </a:buClr>
              <a:buSzPts val="2200"/>
              <a:buChar char="•"/>
            </a:pPr>
            <a:r>
              <a:rPr lang="de-DE" sz="2200"/>
              <a:t>Communiquer au niveau des yeux</a:t>
            </a:r>
            <a:endParaRPr/>
          </a:p>
          <a:p>
            <a:pPr indent="0" lvl="0" marL="0" rtl="0" algn="l">
              <a:spcBef>
                <a:spcPts val="440"/>
              </a:spcBef>
              <a:spcAft>
                <a:spcPts val="0"/>
              </a:spcAft>
              <a:buClr>
                <a:srgbClr val="595959"/>
              </a:buClr>
              <a:buSzPts val="2200"/>
              <a:buNone/>
            </a:pPr>
            <a:r>
              <a:t/>
            </a:r>
            <a:endParaRPr sz="2200"/>
          </a:p>
        </p:txBody>
      </p:sp>
      <p:sp>
        <p:nvSpPr>
          <p:cNvPr id="163" name="Google Shape;163;p8"/>
          <p:cNvSpPr txBox="1"/>
          <p:nvPr/>
        </p:nvSpPr>
        <p:spPr>
          <a:xfrm>
            <a:off x="272143" y="5438858"/>
            <a:ext cx="11310300" cy="600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1100"/>
              <a:buFont typeface="Arial"/>
              <a:buNone/>
            </a:pPr>
            <a:r>
              <a:rPr lang="de-DE" sz="1100">
                <a:solidFill>
                  <a:schemeClr val="dk1"/>
                </a:solidFill>
                <a:latin typeface="Calibri"/>
                <a:ea typeface="Calibri"/>
                <a:cs typeface="Calibri"/>
                <a:sym typeface="Calibri"/>
              </a:rPr>
              <a:t>Source pour les 4 dernières diapositives : </a:t>
            </a:r>
            <a:endParaRPr sz="1100">
              <a:solidFill>
                <a:schemeClr val="dk1"/>
              </a:solidFill>
              <a:latin typeface="Calibri"/>
              <a:ea typeface="Calibri"/>
              <a:cs typeface="Calibri"/>
              <a:sym typeface="Calibri"/>
            </a:endParaRPr>
          </a:p>
          <a:p>
            <a:pPr indent="0" lvl="0" marL="0" marR="0" rtl="0" algn="l">
              <a:spcBef>
                <a:spcPts val="0"/>
              </a:spcBef>
              <a:spcAft>
                <a:spcPts val="0"/>
              </a:spcAft>
              <a:buNone/>
            </a:pPr>
            <a:r>
              <a:rPr lang="de-DE" sz="1100">
                <a:solidFill>
                  <a:schemeClr val="dk1"/>
                </a:solidFill>
                <a:latin typeface="Calibri"/>
                <a:ea typeface="Calibri"/>
                <a:cs typeface="Calibri"/>
                <a:sym typeface="Calibri"/>
              </a:rPr>
              <a:t>https://books.google.co.th/books?hl=de&amp;lr=&amp;id=g6D3POVUkfMC&amp;oi=fnd&amp;pg=PP1&amp;dq=fostering+sustainable+behavior+doug+mckenzie+mohr+cbsm&amp;ots=M1qHum0QBB&amp;sig=-rr-IEFUov-ZzsAPq9RbYvqKSKk&amp;redir_esc=y#v=onepage&amp;q=fostering%20sustainable%20behavior%20doug%20mckenzie%20mohr%20cbsm&amp;f=false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 name="Shape 167"/>
        <p:cNvGrpSpPr/>
        <p:nvPr/>
      </p:nvGrpSpPr>
      <p:grpSpPr>
        <a:xfrm>
          <a:off x="0" y="0"/>
          <a:ext cx="0" cy="0"/>
          <a:chOff x="0" y="0"/>
          <a:chExt cx="0" cy="0"/>
        </a:xfrm>
      </p:grpSpPr>
      <p:sp>
        <p:nvSpPr>
          <p:cNvPr id="168" name="Google Shape;168;p9"/>
          <p:cNvSpPr txBox="1"/>
          <p:nvPr>
            <p:ph type="title"/>
          </p:nvPr>
        </p:nvSpPr>
        <p:spPr>
          <a:xfrm>
            <a:off x="2271374" y="2747962"/>
            <a:ext cx="7649252" cy="1362075"/>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lt1"/>
              </a:buClr>
              <a:buSzPts val="4400"/>
              <a:buFont typeface="Arial"/>
              <a:buNone/>
            </a:pPr>
            <a:r>
              <a:rPr lang="de-DE" sz="4400"/>
              <a:t>CONTRÔLE DE LA CUISINE</a:t>
            </a:r>
            <a:endParaRPr/>
          </a:p>
        </p:txBody>
      </p:sp>
      <p:pic>
        <p:nvPicPr>
          <p:cNvPr descr="Notizen Machen Huhn" id="169" name="Google Shape;169;p9"/>
          <p:cNvPicPr preferRelativeResize="0"/>
          <p:nvPr/>
        </p:nvPicPr>
        <p:blipFill rotWithShape="1">
          <a:blip r:embed="rId3">
            <a:alphaModFix/>
          </a:blip>
          <a:srcRect b="0" l="0" r="0" t="0"/>
          <a:stretch/>
        </p:blipFill>
        <p:spPr>
          <a:xfrm>
            <a:off x="6806610" y="2948763"/>
            <a:ext cx="2920409" cy="2920409"/>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pic>
        <p:nvPicPr>
          <p:cNvPr descr="Ein Bild, das Text enthält.&#10;&#10;Automatisch generierte Beschreibung" id="174" name="Google Shape;174;p11"/>
          <p:cNvPicPr preferRelativeResize="0"/>
          <p:nvPr/>
        </p:nvPicPr>
        <p:blipFill rotWithShape="1">
          <a:blip r:embed="rId3">
            <a:alphaModFix/>
          </a:blip>
          <a:srcRect b="0" l="0" r="0" t="0"/>
          <a:stretch/>
        </p:blipFill>
        <p:spPr>
          <a:xfrm>
            <a:off x="7249212" y="2899210"/>
            <a:ext cx="2756641" cy="3533488"/>
          </a:xfrm>
          <a:prstGeom prst="rect">
            <a:avLst/>
          </a:prstGeom>
          <a:noFill/>
          <a:ln>
            <a:noFill/>
          </a:ln>
        </p:spPr>
      </p:pic>
      <p:sp>
        <p:nvSpPr>
          <p:cNvPr id="175" name="Google Shape;175;p11"/>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rgbClr val="595959"/>
              </a:buClr>
              <a:buSzPts val="3200"/>
              <a:buFont typeface="Arial"/>
              <a:buNone/>
            </a:pPr>
            <a:r>
              <a:rPr lang="de-DE"/>
              <a:t>Plastique (boîtes)</a:t>
            </a:r>
            <a:endParaRPr/>
          </a:p>
        </p:txBody>
      </p:sp>
      <p:sp>
        <p:nvSpPr>
          <p:cNvPr id="176" name="Google Shape;176;p11"/>
          <p:cNvSpPr txBox="1"/>
          <p:nvPr>
            <p:ph idx="1" type="body"/>
          </p:nvPr>
        </p:nvSpPr>
        <p:spPr>
          <a:xfrm>
            <a:off x="609600" y="1470454"/>
            <a:ext cx="6639612" cy="4622842"/>
          </a:xfrm>
          <a:prstGeom prst="rect">
            <a:avLst/>
          </a:prstGeom>
          <a:noFill/>
          <a:ln>
            <a:noFill/>
          </a:ln>
        </p:spPr>
        <p:txBody>
          <a:bodyPr anchorCtr="0" anchor="t" bIns="45700" lIns="91425" spcFirstLastPara="1" rIns="91425" wrap="square" tIns="45700">
            <a:normAutofit fontScale="85000" lnSpcReduction="20000"/>
          </a:bodyPr>
          <a:lstStyle/>
          <a:p>
            <a:pPr indent="-320040" lvl="0" marL="342900" rtl="0" algn="l">
              <a:spcBef>
                <a:spcPts val="0"/>
              </a:spcBef>
              <a:spcAft>
                <a:spcPts val="0"/>
              </a:spcAft>
              <a:buClr>
                <a:srgbClr val="595959"/>
              </a:buClr>
              <a:buSzPct val="100000"/>
              <a:buChar char="•"/>
            </a:pPr>
            <a:r>
              <a:rPr lang="de-DE"/>
              <a:t>Les boîtes en plastique (boîtes de conserve, gobelets gradués, cuillères de cuisine, etc.) utilisées pour les aliments ne doivent pas avoir plus de 5 ans.</a:t>
            </a:r>
            <a:endParaRPr/>
          </a:p>
          <a:p>
            <a:pPr indent="-320040" lvl="0" marL="342900" rtl="0" algn="l">
              <a:spcBef>
                <a:spcPts val="480"/>
              </a:spcBef>
              <a:spcAft>
                <a:spcPts val="0"/>
              </a:spcAft>
              <a:buClr>
                <a:srgbClr val="595959"/>
              </a:buClr>
              <a:buSzPct val="100000"/>
              <a:buChar char="•"/>
            </a:pPr>
            <a:r>
              <a:rPr lang="de-DE"/>
              <a:t>Pourquoi ? </a:t>
            </a:r>
            <a:endParaRPr/>
          </a:p>
          <a:p>
            <a:pPr indent="-266700" lvl="1" marL="742950" rtl="0" algn="l">
              <a:spcBef>
                <a:spcPts val="400"/>
              </a:spcBef>
              <a:spcAft>
                <a:spcPts val="0"/>
              </a:spcAft>
              <a:buSzPct val="100000"/>
              <a:buChar char="–"/>
            </a:pPr>
            <a:r>
              <a:rPr lang="de-DE"/>
              <a:t>Les réglementations sont généralement plus strictes chaque année. </a:t>
            </a:r>
            <a:endParaRPr/>
          </a:p>
          <a:p>
            <a:pPr indent="-266700" lvl="1" marL="742950" rtl="0" algn="l">
              <a:spcBef>
                <a:spcPts val="400"/>
              </a:spcBef>
              <a:spcAft>
                <a:spcPts val="0"/>
              </a:spcAft>
              <a:buSzPct val="100000"/>
              <a:buChar char="–"/>
            </a:pPr>
            <a:r>
              <a:rPr lang="de-DE"/>
              <a:t>L'ancien produit contient très probablement des substances qui sont aujourd'hui restreintes ou interdites.</a:t>
            </a:r>
            <a:endParaRPr/>
          </a:p>
          <a:p>
            <a:pPr indent="-266700" lvl="1" marL="742950" rtl="0" algn="l">
              <a:spcBef>
                <a:spcPts val="400"/>
              </a:spcBef>
              <a:spcAft>
                <a:spcPts val="0"/>
              </a:spcAft>
              <a:buSzPct val="100000"/>
              <a:buChar char="–"/>
            </a:pPr>
            <a:r>
              <a:rPr lang="de-DE"/>
              <a:t>Les polluants s'échappent avec le temps</a:t>
            </a:r>
            <a:endParaRPr/>
          </a:p>
          <a:p>
            <a:pPr indent="0" lvl="0" marL="742950" rtl="0" algn="l">
              <a:spcBef>
                <a:spcPts val="400"/>
              </a:spcBef>
              <a:spcAft>
                <a:spcPts val="0"/>
              </a:spcAft>
              <a:buNone/>
            </a:pPr>
            <a:r>
              <a:t/>
            </a:r>
            <a:endParaRPr/>
          </a:p>
          <a:p>
            <a:pPr indent="-320040" lvl="0" marL="342900" rtl="0" algn="l">
              <a:spcBef>
                <a:spcPts val="480"/>
              </a:spcBef>
              <a:spcAft>
                <a:spcPts val="0"/>
              </a:spcAft>
              <a:buClr>
                <a:srgbClr val="595959"/>
              </a:buClr>
              <a:buSzPct val="100000"/>
              <a:buChar char="•"/>
            </a:pPr>
            <a:r>
              <a:rPr lang="de-DE"/>
              <a:t>Triez et réutilisez ceux qui ont été fabriqués avant 2018</a:t>
            </a:r>
            <a:endParaRPr/>
          </a:p>
          <a:p>
            <a:pPr indent="-320040" lvl="0" marL="342900" rtl="0" algn="l">
              <a:spcBef>
                <a:spcPts val="480"/>
              </a:spcBef>
              <a:spcAft>
                <a:spcPts val="0"/>
              </a:spcAft>
              <a:buClr>
                <a:srgbClr val="595959"/>
              </a:buClr>
              <a:buSzPct val="100000"/>
              <a:buChar char="•"/>
            </a:pPr>
            <a:r>
              <a:rPr lang="de-DE"/>
              <a:t>Un petit panneau indiquant la date se trouve souvent sur les boîtes de conserve. </a:t>
            </a:r>
            <a:endParaRPr/>
          </a:p>
          <a:p>
            <a:pPr indent="0" lvl="0" marL="0" rtl="0" algn="l">
              <a:spcBef>
                <a:spcPts val="480"/>
              </a:spcBef>
              <a:spcAft>
                <a:spcPts val="0"/>
              </a:spcAft>
              <a:buClr>
                <a:srgbClr val="595959"/>
              </a:buClr>
              <a:buSzPct val="100000"/>
              <a:buNone/>
            </a:pPr>
            <a:r>
              <a:t/>
            </a:r>
            <a:endParaRPr/>
          </a:p>
          <a:p>
            <a:pPr indent="-190500" lvl="0" marL="342900" rtl="0" algn="l">
              <a:spcBef>
                <a:spcPts val="480"/>
              </a:spcBef>
              <a:spcAft>
                <a:spcPts val="0"/>
              </a:spcAft>
              <a:buClr>
                <a:srgbClr val="595959"/>
              </a:buClr>
              <a:buSzPct val="100000"/>
              <a:buNone/>
            </a:pPr>
            <a:r>
              <a:t/>
            </a:r>
            <a:endParaRPr/>
          </a:p>
        </p:txBody>
      </p:sp>
      <p:pic>
        <p:nvPicPr>
          <p:cNvPr descr="Ein Bild, das drinnen, Container, Tablett, Kunststoff enthält.&#10;&#10;Automatisch generierte Beschreibung" id="177" name="Google Shape;177;p11"/>
          <p:cNvPicPr preferRelativeResize="0"/>
          <p:nvPr/>
        </p:nvPicPr>
        <p:blipFill rotWithShape="1">
          <a:blip r:embed="rId4">
            <a:alphaModFix/>
          </a:blip>
          <a:srcRect b="0" l="0" r="0" t="0"/>
          <a:stretch/>
        </p:blipFill>
        <p:spPr>
          <a:xfrm>
            <a:off x="8160047" y="425302"/>
            <a:ext cx="2929962" cy="3906615"/>
          </a:xfrm>
          <a:prstGeom prst="rect">
            <a:avLst/>
          </a:prstGeom>
          <a:noFill/>
          <a:ln>
            <a:noFill/>
          </a:ln>
        </p:spPr>
      </p:pic>
      <p:cxnSp>
        <p:nvCxnSpPr>
          <p:cNvPr id="178" name="Google Shape;178;p11"/>
          <p:cNvCxnSpPr/>
          <p:nvPr/>
        </p:nvCxnSpPr>
        <p:spPr>
          <a:xfrm flipH="1" rot="10800000">
            <a:off x="7102549" y="4869712"/>
            <a:ext cx="1392865" cy="542260"/>
          </a:xfrm>
          <a:prstGeom prst="straightConnector1">
            <a:avLst/>
          </a:prstGeom>
          <a:noFill/>
          <a:ln cap="flat" cmpd="sng" w="57150">
            <a:solidFill>
              <a:srgbClr val="FF0000"/>
            </a:solidFill>
            <a:prstDash val="solid"/>
            <a:round/>
            <a:headEnd len="sm" w="sm" type="none"/>
            <a:tailEnd len="med" w="med" type="triangle"/>
          </a:ln>
        </p:spPr>
      </p:cxn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 name="Shape 182"/>
        <p:cNvGrpSpPr/>
        <p:nvPr/>
      </p:nvGrpSpPr>
      <p:grpSpPr>
        <a:xfrm>
          <a:off x="0" y="0"/>
          <a:ext cx="0" cy="0"/>
          <a:chOff x="0" y="0"/>
          <a:chExt cx="0" cy="0"/>
        </a:xfrm>
      </p:grpSpPr>
      <p:sp>
        <p:nvSpPr>
          <p:cNvPr id="183" name="Google Shape;183;p12"/>
          <p:cNvSpPr txBox="1"/>
          <p:nvPr>
            <p:ph type="title"/>
          </p:nvPr>
        </p:nvSpPr>
        <p:spPr>
          <a:xfrm>
            <a:off x="1271464" y="2852936"/>
            <a:ext cx="10363200" cy="1362075"/>
          </a:xfrm>
          <a:prstGeom prst="rect">
            <a:avLst/>
          </a:prstGeom>
          <a:noFill/>
          <a:ln>
            <a:noFill/>
          </a:ln>
        </p:spPr>
        <p:txBody>
          <a:bodyPr anchorCtr="0" anchor="t" bIns="45700" lIns="91425" spcFirstLastPara="1" rIns="91425" wrap="square" tIns="45700">
            <a:normAutofit fontScale="90000"/>
          </a:bodyPr>
          <a:lstStyle/>
          <a:p>
            <a:pPr indent="0" lvl="0" marL="0" rtl="0" algn="l">
              <a:spcBef>
                <a:spcPts val="0"/>
              </a:spcBef>
              <a:spcAft>
                <a:spcPts val="0"/>
              </a:spcAft>
              <a:buClr>
                <a:schemeClr val="dk1"/>
              </a:buClr>
              <a:buSzPts val="990"/>
              <a:buFont typeface="Arial"/>
              <a:buNone/>
            </a:pPr>
            <a:r>
              <a:rPr lang="de-DE" sz="4400"/>
              <a:t>PAUSE DE 5 MINUTES </a:t>
            </a:r>
            <a:endParaRPr sz="4400"/>
          </a:p>
          <a:p>
            <a:pPr indent="0" lvl="0" marL="0" rtl="0" algn="l">
              <a:spcBef>
                <a:spcPts val="0"/>
              </a:spcBef>
              <a:spcAft>
                <a:spcPts val="0"/>
              </a:spcAft>
              <a:buClr>
                <a:schemeClr val="dk1"/>
              </a:buClr>
              <a:buSzPts val="990"/>
              <a:buFont typeface="Arial"/>
              <a:buNone/>
            </a:pPr>
            <a:r>
              <a:t/>
            </a:r>
            <a:endParaRPr sz="4400"/>
          </a:p>
          <a:p>
            <a:pPr indent="0" lvl="0" marL="0" rtl="0" algn="l">
              <a:spcBef>
                <a:spcPts val="0"/>
              </a:spcBef>
              <a:spcAft>
                <a:spcPts val="0"/>
              </a:spcAft>
              <a:buClr>
                <a:schemeClr val="lt1"/>
              </a:buClr>
              <a:buSzPct val="100000"/>
              <a:buFont typeface="Arial"/>
              <a:buNone/>
            </a:pPr>
            <a:r>
              <a:t/>
            </a:r>
            <a:endParaRPr sz="4400"/>
          </a:p>
        </p:txBody>
      </p:sp>
      <p:pic>
        <p:nvPicPr>
          <p:cNvPr descr="Filmdags kyckling" id="184" name="Google Shape;184;p12"/>
          <p:cNvPicPr preferRelativeResize="0"/>
          <p:nvPr/>
        </p:nvPicPr>
        <p:blipFill rotWithShape="1">
          <a:blip r:embed="rId3">
            <a:alphaModFix/>
          </a:blip>
          <a:srcRect b="0" l="0" r="0" t="0"/>
          <a:stretch/>
        </p:blipFill>
        <p:spPr>
          <a:xfrm flipH="1">
            <a:off x="6528048" y="2414811"/>
            <a:ext cx="3600400" cy="36004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 name="Shape 188"/>
        <p:cNvGrpSpPr/>
        <p:nvPr/>
      </p:nvGrpSpPr>
      <p:grpSpPr>
        <a:xfrm>
          <a:off x="0" y="0"/>
          <a:ext cx="0" cy="0"/>
          <a:chOff x="0" y="0"/>
          <a:chExt cx="0" cy="0"/>
        </a:xfrm>
      </p:grpSpPr>
      <p:sp>
        <p:nvSpPr>
          <p:cNvPr id="189" name="Google Shape;189;p13"/>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rgbClr val="F4A618"/>
              </a:buClr>
              <a:buSzPts val="3600"/>
              <a:buFont typeface="Arial"/>
              <a:buNone/>
            </a:pPr>
            <a:r>
              <a:rPr lang="de-DE" sz="3600">
                <a:solidFill>
                  <a:srgbClr val="F4A618"/>
                </a:solidFill>
              </a:rPr>
              <a:t>Communication : Techniques d'argumentation</a:t>
            </a:r>
            <a:endParaRPr sz="3600">
              <a:solidFill>
                <a:srgbClr val="F4A618"/>
              </a:solidFill>
            </a:endParaRPr>
          </a:p>
        </p:txBody>
      </p:sp>
      <p:sp>
        <p:nvSpPr>
          <p:cNvPr id="190" name="Google Shape;190;p13"/>
          <p:cNvSpPr txBox="1"/>
          <p:nvPr/>
        </p:nvSpPr>
        <p:spPr>
          <a:xfrm>
            <a:off x="983432" y="1700808"/>
            <a:ext cx="9590856" cy="4392488"/>
          </a:xfrm>
          <a:prstGeom prst="rect">
            <a:avLst/>
          </a:prstGeom>
          <a:noFill/>
          <a:ln>
            <a:noFill/>
          </a:ln>
        </p:spPr>
        <p:txBody>
          <a:bodyPr anchorCtr="0" anchor="t" bIns="45700" lIns="91425" spcFirstLastPara="1" rIns="91425" wrap="square" tIns="45700">
            <a:normAutofit/>
          </a:bodyPr>
          <a:lstStyle/>
          <a:p>
            <a:pPr indent="0" lvl="0" marL="0" marR="0" rtl="0" algn="l">
              <a:spcBef>
                <a:spcPts val="560"/>
              </a:spcBef>
              <a:spcAft>
                <a:spcPts val="0"/>
              </a:spcAft>
              <a:buNone/>
            </a:pPr>
            <a:r>
              <a:rPr lang="de-DE" sz="2800">
                <a:solidFill>
                  <a:srgbClr val="7F7F7F"/>
                </a:solidFill>
              </a:rPr>
              <a:t>Pour quelle raison ?</a:t>
            </a:r>
            <a:endParaRPr sz="2800">
              <a:solidFill>
                <a:srgbClr val="7F7F7F"/>
              </a:solidFill>
            </a:endParaRPr>
          </a:p>
          <a:p>
            <a:pPr indent="-342900" lvl="0" marL="342900" marR="0" rtl="0" algn="l">
              <a:spcBef>
                <a:spcPts val="560"/>
              </a:spcBef>
              <a:spcAft>
                <a:spcPts val="0"/>
              </a:spcAft>
              <a:buClr>
                <a:srgbClr val="7F7F7F"/>
              </a:buClr>
              <a:buSzPts val="2800"/>
              <a:buChar char="-"/>
            </a:pPr>
            <a:r>
              <a:rPr lang="de-DE" sz="2800">
                <a:solidFill>
                  <a:srgbClr val="7F7F7F"/>
                </a:solidFill>
              </a:rPr>
              <a:t>Communiquez vos conseils clairement </a:t>
            </a:r>
            <a:endParaRPr sz="2800">
              <a:solidFill>
                <a:srgbClr val="7F7F7F"/>
              </a:solidFill>
            </a:endParaRPr>
          </a:p>
          <a:p>
            <a:pPr indent="-342900" lvl="0" marL="342900" marR="0" rtl="0" algn="l">
              <a:spcBef>
                <a:spcPts val="560"/>
              </a:spcBef>
              <a:spcAft>
                <a:spcPts val="0"/>
              </a:spcAft>
              <a:buClr>
                <a:srgbClr val="7F7F7F"/>
              </a:buClr>
              <a:buSzPts val="2800"/>
              <a:buChar char="-"/>
            </a:pPr>
            <a:r>
              <a:rPr lang="de-DE" sz="2800">
                <a:solidFill>
                  <a:srgbClr val="7F7F7F"/>
                </a:solidFill>
              </a:rPr>
              <a:t>Rendez le point de vue compréhensible </a:t>
            </a:r>
            <a:endParaRPr sz="2800">
              <a:solidFill>
                <a:srgbClr val="7F7F7F"/>
              </a:solidFill>
            </a:endParaRPr>
          </a:p>
          <a:p>
            <a:pPr indent="-342900" lvl="0" marL="342900" marR="0" rtl="0" algn="l">
              <a:spcBef>
                <a:spcPts val="560"/>
              </a:spcBef>
              <a:spcAft>
                <a:spcPts val="0"/>
              </a:spcAft>
              <a:buClr>
                <a:srgbClr val="7F7F7F"/>
              </a:buClr>
              <a:buSzPts val="2800"/>
              <a:buChar char="-"/>
            </a:pPr>
            <a:r>
              <a:rPr lang="de-DE" sz="2800">
                <a:solidFill>
                  <a:srgbClr val="7F7F7F"/>
                </a:solidFill>
              </a:rPr>
              <a:t>Pratiquez</a:t>
            </a:r>
            <a:endParaRPr sz="2800">
              <a:solidFill>
                <a:srgbClr val="7F7F7F"/>
              </a:solidFill>
            </a:endParaRPr>
          </a:p>
          <a:p>
            <a:pPr indent="0" lvl="0" marL="0" marR="0" rtl="0" algn="l">
              <a:spcBef>
                <a:spcPts val="560"/>
              </a:spcBef>
              <a:spcAft>
                <a:spcPts val="0"/>
              </a:spcAft>
              <a:buNone/>
            </a:pPr>
            <a:r>
              <a:t/>
            </a:r>
            <a:endParaRPr sz="2800">
              <a:solidFill>
                <a:srgbClr val="7F7F7F"/>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 name="Shape 194"/>
        <p:cNvGrpSpPr/>
        <p:nvPr/>
      </p:nvGrpSpPr>
      <p:grpSpPr>
        <a:xfrm>
          <a:off x="0" y="0"/>
          <a:ext cx="0" cy="0"/>
          <a:chOff x="0" y="0"/>
          <a:chExt cx="0" cy="0"/>
        </a:xfrm>
      </p:grpSpPr>
      <p:sp>
        <p:nvSpPr>
          <p:cNvPr id="195" name="Google Shape;195;p14"/>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rgbClr val="F4A618"/>
              </a:buClr>
              <a:buSzPts val="3200"/>
              <a:buFont typeface="Arial"/>
              <a:buNone/>
            </a:pPr>
            <a:r>
              <a:rPr lang="de-DE">
                <a:solidFill>
                  <a:srgbClr val="F4A618"/>
                </a:solidFill>
              </a:rPr>
              <a:t>Structures pour une communication claire (1)</a:t>
            </a:r>
            <a:endParaRPr/>
          </a:p>
        </p:txBody>
      </p:sp>
      <p:sp>
        <p:nvSpPr>
          <p:cNvPr id="196" name="Google Shape;196;p14"/>
          <p:cNvSpPr txBox="1"/>
          <p:nvPr/>
        </p:nvSpPr>
        <p:spPr>
          <a:xfrm>
            <a:off x="983432" y="1772816"/>
            <a:ext cx="10225136" cy="4525963"/>
          </a:xfrm>
          <a:prstGeom prst="rect">
            <a:avLst/>
          </a:prstGeom>
          <a:noFill/>
          <a:ln>
            <a:noFill/>
          </a:ln>
        </p:spPr>
        <p:txBody>
          <a:bodyPr anchorCtr="0" anchor="t" bIns="45700" lIns="91425" spcFirstLastPara="1" rIns="91425" wrap="square" tIns="45700">
            <a:normAutofit lnSpcReduction="20000"/>
          </a:bodyPr>
          <a:lstStyle/>
          <a:p>
            <a:pPr indent="0" lvl="0" marL="0" marR="0" rtl="0" algn="l">
              <a:spcBef>
                <a:spcPts val="640"/>
              </a:spcBef>
              <a:spcAft>
                <a:spcPts val="0"/>
              </a:spcAft>
              <a:buClr>
                <a:schemeClr val="dk1"/>
              </a:buClr>
              <a:buSzPts val="1100"/>
              <a:buFont typeface="Arial"/>
              <a:buNone/>
            </a:pPr>
            <a:r>
              <a:rPr i="1" lang="de-DE" sz="3200" u="sng">
                <a:solidFill>
                  <a:srgbClr val="7F7F7F"/>
                </a:solidFill>
                <a:latin typeface="Calibri"/>
                <a:ea typeface="Calibri"/>
                <a:cs typeface="Calibri"/>
                <a:sym typeface="Calibri"/>
              </a:rPr>
              <a:t>Outil A : </a:t>
            </a:r>
            <a:endParaRPr i="1" sz="3200" u="sng">
              <a:solidFill>
                <a:srgbClr val="7F7F7F"/>
              </a:solidFill>
              <a:latin typeface="Calibri"/>
              <a:ea typeface="Calibri"/>
              <a:cs typeface="Calibri"/>
              <a:sym typeface="Calibri"/>
            </a:endParaRPr>
          </a:p>
          <a:p>
            <a:pPr indent="0" lvl="0" marL="0" marR="0" rtl="0" algn="l">
              <a:spcBef>
                <a:spcPts val="640"/>
              </a:spcBef>
              <a:spcAft>
                <a:spcPts val="0"/>
              </a:spcAft>
              <a:buClr>
                <a:schemeClr val="dk1"/>
              </a:buClr>
              <a:buSzPts val="1100"/>
              <a:buFont typeface="Arial"/>
              <a:buNone/>
            </a:pPr>
            <a:r>
              <a:rPr i="1" lang="de-DE" sz="3200" u="sng">
                <a:solidFill>
                  <a:srgbClr val="7F7F7F"/>
                </a:solidFill>
                <a:latin typeface="Calibri"/>
                <a:ea typeface="Calibri"/>
                <a:cs typeface="Calibri"/>
                <a:sym typeface="Calibri"/>
              </a:rPr>
              <a:t>Mon histoire - Notre histoire - L'histoire d'aujourd'hui</a:t>
            </a:r>
            <a:endParaRPr i="1" sz="3200" u="sng">
              <a:solidFill>
                <a:srgbClr val="7F7F7F"/>
              </a:solidFill>
              <a:latin typeface="Calibri"/>
              <a:ea typeface="Calibri"/>
              <a:cs typeface="Calibri"/>
              <a:sym typeface="Calibri"/>
            </a:endParaRPr>
          </a:p>
          <a:p>
            <a:pPr indent="0" lvl="0" marL="0" marR="0" rtl="0" algn="l">
              <a:spcBef>
                <a:spcPts val="640"/>
              </a:spcBef>
              <a:spcAft>
                <a:spcPts val="0"/>
              </a:spcAft>
              <a:buClr>
                <a:schemeClr val="dk1"/>
              </a:buClr>
              <a:buSzPts val="1100"/>
              <a:buFont typeface="Arial"/>
              <a:buNone/>
            </a:pPr>
            <a:r>
              <a:rPr i="1" lang="de-DE" sz="3200" u="sng">
                <a:solidFill>
                  <a:srgbClr val="7F7F7F"/>
                </a:solidFill>
                <a:latin typeface="Calibri"/>
                <a:ea typeface="Calibri"/>
                <a:cs typeface="Calibri"/>
                <a:sym typeface="Calibri"/>
              </a:rPr>
              <a:t>(Mon histoire - Notre histoire - Et maintenant ?)</a:t>
            </a:r>
            <a:endParaRPr i="1" sz="3200" u="sng">
              <a:solidFill>
                <a:srgbClr val="7F7F7F"/>
              </a:solidFill>
              <a:latin typeface="Calibri"/>
              <a:ea typeface="Calibri"/>
              <a:cs typeface="Calibri"/>
              <a:sym typeface="Calibri"/>
            </a:endParaRPr>
          </a:p>
          <a:p>
            <a:pPr indent="0" lvl="0" marL="0" marR="0" rtl="0" algn="l">
              <a:spcBef>
                <a:spcPts val="640"/>
              </a:spcBef>
              <a:spcAft>
                <a:spcPts val="0"/>
              </a:spcAft>
              <a:buClr>
                <a:srgbClr val="7F7F7F"/>
              </a:buClr>
              <a:buSzPts val="3200"/>
              <a:buFont typeface="Arial"/>
              <a:buNone/>
            </a:pPr>
            <a:r>
              <a:t/>
            </a:r>
            <a:endParaRPr i="1" sz="3200" u="sng">
              <a:solidFill>
                <a:srgbClr val="7F7F7F"/>
              </a:solidFill>
              <a:latin typeface="Calibri"/>
              <a:ea typeface="Calibri"/>
              <a:cs typeface="Calibri"/>
              <a:sym typeface="Calibri"/>
            </a:endParaRPr>
          </a:p>
          <a:p>
            <a:pPr indent="-139700" lvl="0" marL="342900" marR="0" rtl="0" algn="l">
              <a:spcBef>
                <a:spcPts val="640"/>
              </a:spcBef>
              <a:spcAft>
                <a:spcPts val="0"/>
              </a:spcAft>
              <a:buClr>
                <a:schemeClr val="dk1"/>
              </a:buClr>
              <a:buSzPts val="3200"/>
              <a:buFont typeface="Arial"/>
              <a:buNone/>
            </a:pPr>
            <a:r>
              <a:t/>
            </a:r>
            <a:endParaRPr sz="3200">
              <a:solidFill>
                <a:srgbClr val="7F7F7F"/>
              </a:solidFill>
              <a:latin typeface="Calibri"/>
              <a:ea typeface="Calibri"/>
              <a:cs typeface="Calibri"/>
              <a:sym typeface="Calibri"/>
            </a:endParaRPr>
          </a:p>
          <a:p>
            <a:pPr indent="0" lvl="0" marL="0" marR="0" rtl="0" algn="l">
              <a:spcBef>
                <a:spcPts val="640"/>
              </a:spcBef>
              <a:spcAft>
                <a:spcPts val="0"/>
              </a:spcAft>
              <a:buClr>
                <a:schemeClr val="dk1"/>
              </a:buClr>
              <a:buSzPts val="1100"/>
              <a:buFont typeface="Arial"/>
              <a:buNone/>
            </a:pPr>
            <a:r>
              <a:rPr i="1" lang="de-DE" sz="3200" u="sng">
                <a:solidFill>
                  <a:srgbClr val="7F7F7F"/>
                </a:solidFill>
                <a:latin typeface="Calibri"/>
                <a:ea typeface="Calibri"/>
                <a:cs typeface="Calibri"/>
                <a:sym typeface="Calibri"/>
              </a:rPr>
              <a:t>Outil B : </a:t>
            </a:r>
            <a:endParaRPr i="1" sz="3200" u="sng">
              <a:solidFill>
                <a:srgbClr val="7F7F7F"/>
              </a:solidFill>
              <a:latin typeface="Calibri"/>
              <a:ea typeface="Calibri"/>
              <a:cs typeface="Calibri"/>
              <a:sym typeface="Calibri"/>
            </a:endParaRPr>
          </a:p>
          <a:p>
            <a:pPr indent="0" lvl="0" marL="0" marR="0" rtl="0" algn="l">
              <a:spcBef>
                <a:spcPts val="640"/>
              </a:spcBef>
              <a:spcAft>
                <a:spcPts val="0"/>
              </a:spcAft>
              <a:buClr>
                <a:schemeClr val="dk1"/>
              </a:buClr>
              <a:buSzPts val="1100"/>
              <a:buFont typeface="Arial"/>
              <a:buNone/>
            </a:pPr>
            <a:r>
              <a:rPr i="1" lang="de-DE" sz="3200" u="sng">
                <a:solidFill>
                  <a:srgbClr val="7F7F7F"/>
                </a:solidFill>
                <a:latin typeface="Calibri"/>
                <a:ea typeface="Calibri"/>
                <a:cs typeface="Calibri"/>
                <a:sym typeface="Calibri"/>
              </a:rPr>
              <a:t>Thèse - Raison - Exemple</a:t>
            </a:r>
            <a:endParaRPr i="1" sz="3200" u="sng">
              <a:solidFill>
                <a:srgbClr val="7F7F7F"/>
              </a:solidFill>
              <a:latin typeface="Calibri"/>
              <a:ea typeface="Calibri"/>
              <a:cs typeface="Calibri"/>
              <a:sym typeface="Calibri"/>
            </a:endParaRPr>
          </a:p>
          <a:p>
            <a:pPr indent="0" lvl="0" marL="0" marR="0" rtl="0" algn="l">
              <a:spcBef>
                <a:spcPts val="640"/>
              </a:spcBef>
              <a:spcAft>
                <a:spcPts val="0"/>
              </a:spcAft>
              <a:buClr>
                <a:srgbClr val="7F7F7F"/>
              </a:buClr>
              <a:buSzPts val="3200"/>
              <a:buFont typeface="Arial"/>
              <a:buNone/>
            </a:pPr>
            <a:r>
              <a:t/>
            </a:r>
            <a:endParaRPr i="1" sz="3200" u="sng">
              <a:solidFill>
                <a:srgbClr val="7F7F7F"/>
              </a:solidFill>
              <a:latin typeface="Calibri"/>
              <a:ea typeface="Calibri"/>
              <a:cs typeface="Calibri"/>
              <a:sym typeface="Calibri"/>
            </a:endParaRPr>
          </a:p>
          <a:p>
            <a:pPr indent="0" lvl="0" marL="0" marR="0" rtl="0" algn="l">
              <a:spcBef>
                <a:spcPts val="640"/>
              </a:spcBef>
              <a:spcAft>
                <a:spcPts val="0"/>
              </a:spcAft>
              <a:buClr>
                <a:schemeClr val="dk1"/>
              </a:buClr>
              <a:buSzPts val="3200"/>
              <a:buFont typeface="Arial"/>
              <a:buNone/>
            </a:pPr>
            <a:r>
              <a:t/>
            </a:r>
            <a:endParaRPr sz="3200">
              <a:solidFill>
                <a:schemeClr val="dk1"/>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 name="Shape 200"/>
        <p:cNvGrpSpPr/>
        <p:nvPr/>
      </p:nvGrpSpPr>
      <p:grpSpPr>
        <a:xfrm>
          <a:off x="0" y="0"/>
          <a:ext cx="0" cy="0"/>
          <a:chOff x="0" y="0"/>
          <a:chExt cx="0" cy="0"/>
        </a:xfrm>
      </p:grpSpPr>
      <p:sp>
        <p:nvSpPr>
          <p:cNvPr id="201" name="Google Shape;201;p15"/>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1"/>
              </a:buClr>
              <a:buSzPts val="1100"/>
              <a:buFont typeface="Arial"/>
              <a:buNone/>
            </a:pPr>
            <a:r>
              <a:rPr lang="de-DE">
                <a:solidFill>
                  <a:srgbClr val="F4A618"/>
                </a:solidFill>
              </a:rPr>
              <a:t>Les exemples</a:t>
            </a:r>
            <a:endParaRPr>
              <a:solidFill>
                <a:srgbClr val="F4A618"/>
              </a:solidFill>
            </a:endParaRPr>
          </a:p>
        </p:txBody>
      </p:sp>
      <p:sp>
        <p:nvSpPr>
          <p:cNvPr id="202" name="Google Shape;202;p15"/>
          <p:cNvSpPr txBox="1"/>
          <p:nvPr>
            <p:ph idx="1" type="body"/>
          </p:nvPr>
        </p:nvSpPr>
        <p:spPr>
          <a:xfrm>
            <a:off x="743508" y="1700808"/>
            <a:ext cx="9863844" cy="4525963"/>
          </a:xfrm>
          <a:prstGeom prst="rect">
            <a:avLst/>
          </a:prstGeom>
          <a:noFill/>
          <a:ln>
            <a:noFill/>
          </a:ln>
        </p:spPr>
        <p:txBody>
          <a:bodyPr anchorCtr="0" anchor="t" bIns="45700" lIns="91425" spcFirstLastPara="1" rIns="91425" wrap="square" tIns="45700">
            <a:normAutofit fontScale="92500" lnSpcReduction="20000"/>
          </a:bodyPr>
          <a:lstStyle/>
          <a:p>
            <a:pPr indent="0" lvl="0" marL="0" rtl="0" algn="l">
              <a:spcBef>
                <a:spcPts val="0"/>
              </a:spcBef>
              <a:spcAft>
                <a:spcPts val="0"/>
              </a:spcAft>
              <a:buClr>
                <a:srgbClr val="595959"/>
              </a:buClr>
              <a:buSzPct val="100000"/>
              <a:buNone/>
            </a:pPr>
            <a:r>
              <a:rPr b="1" lang="de-DE" sz="2400"/>
              <a:t>"</a:t>
            </a:r>
            <a:r>
              <a:rPr b="1" lang="de-DE"/>
              <a:t>Est-ce que les chats sont meilleurs que les chiens ?!"</a:t>
            </a:r>
            <a:endParaRPr/>
          </a:p>
          <a:p>
            <a:pPr indent="0" lvl="0" marL="0" rtl="0" algn="l">
              <a:spcBef>
                <a:spcPts val="480"/>
              </a:spcBef>
              <a:spcAft>
                <a:spcPts val="0"/>
              </a:spcAft>
              <a:buClr>
                <a:srgbClr val="595959"/>
              </a:buClr>
              <a:buSzPct val="100000"/>
              <a:buNone/>
            </a:pPr>
            <a:r>
              <a:t/>
            </a:r>
            <a:endParaRPr sz="2400"/>
          </a:p>
          <a:p>
            <a:pPr indent="0" lvl="0" marL="0" rtl="0" algn="l">
              <a:spcBef>
                <a:spcPts val="480"/>
              </a:spcBef>
              <a:spcAft>
                <a:spcPts val="0"/>
              </a:spcAft>
              <a:buClr>
                <a:schemeClr val="dk1"/>
              </a:buClr>
              <a:buSzPct val="45833"/>
              <a:buFont typeface="Arial"/>
              <a:buNone/>
            </a:pPr>
            <a:r>
              <a:rPr lang="de-DE"/>
              <a:t>(Par chat) Mon histoire - Notre histoire - L'histoire d'aujourd'hui</a:t>
            </a:r>
            <a:endParaRPr/>
          </a:p>
          <a:p>
            <a:pPr indent="0" lvl="0" marL="0" rtl="0" algn="l">
              <a:spcBef>
                <a:spcPts val="480"/>
              </a:spcBef>
              <a:spcAft>
                <a:spcPts val="0"/>
              </a:spcAft>
              <a:buClr>
                <a:schemeClr val="dk1"/>
              </a:buClr>
              <a:buSzPct val="45833"/>
              <a:buFont typeface="Arial"/>
              <a:buNone/>
            </a:pPr>
            <a:r>
              <a:rPr lang="de-DE"/>
              <a:t>Mon chat aime se blottir contre moi et peut rester seul très longtemps. Nous pouvons donc tous avoir un animal de compagnie et aller au bureau sans mauvaise conscience. Achetez un chat !</a:t>
            </a:r>
            <a:endParaRPr/>
          </a:p>
          <a:p>
            <a:pPr indent="0" lvl="0" marL="0" rtl="0" algn="l">
              <a:spcBef>
                <a:spcPts val="480"/>
              </a:spcBef>
              <a:spcAft>
                <a:spcPts val="0"/>
              </a:spcAft>
              <a:buClr>
                <a:srgbClr val="595959"/>
              </a:buClr>
              <a:buSzPct val="100000"/>
              <a:buNone/>
            </a:pPr>
            <a:r>
              <a:t/>
            </a:r>
            <a:endParaRPr/>
          </a:p>
          <a:p>
            <a:pPr indent="0" lvl="0" marL="0" rtl="0" algn="l">
              <a:spcBef>
                <a:spcPts val="480"/>
              </a:spcBef>
              <a:spcAft>
                <a:spcPts val="0"/>
              </a:spcAft>
              <a:buClr>
                <a:srgbClr val="595959"/>
              </a:buClr>
              <a:buSzPct val="100000"/>
              <a:buNone/>
            </a:pPr>
            <a:r>
              <a:t/>
            </a:r>
            <a:endParaRPr sz="2400"/>
          </a:p>
          <a:p>
            <a:pPr indent="0" lvl="0" marL="0" rtl="0" algn="l">
              <a:spcBef>
                <a:spcPts val="480"/>
              </a:spcBef>
              <a:spcAft>
                <a:spcPts val="0"/>
              </a:spcAft>
              <a:buClr>
                <a:schemeClr val="dk1"/>
              </a:buClr>
              <a:buSzPct val="45833"/>
              <a:buFont typeface="Arial"/>
              <a:buNone/>
            </a:pPr>
            <a:r>
              <a:rPr lang="de-DE"/>
              <a:t>(Par chien) Thèse - Raison - Exemple</a:t>
            </a:r>
            <a:endParaRPr/>
          </a:p>
          <a:p>
            <a:pPr indent="0" lvl="0" marL="0" rtl="0" algn="l">
              <a:spcBef>
                <a:spcPts val="480"/>
              </a:spcBef>
              <a:spcAft>
                <a:spcPts val="0"/>
              </a:spcAft>
              <a:buClr>
                <a:schemeClr val="dk1"/>
              </a:buClr>
              <a:buSzPct val="45833"/>
              <a:buFont typeface="Arial"/>
              <a:buNone/>
            </a:pPr>
            <a:r>
              <a:rPr lang="de-DE"/>
              <a:t>Je pense que les chiens sont des animaux plus loyaux que les chats. Des études le prouvent. Mon expérience personnelle le prouve également : ils me suivent partout. </a:t>
            </a:r>
            <a:endParaRPr/>
          </a:p>
          <a:p>
            <a:pPr indent="0" lvl="0" marL="0" rtl="0" algn="l">
              <a:spcBef>
                <a:spcPts val="480"/>
              </a:spcBef>
              <a:spcAft>
                <a:spcPts val="0"/>
              </a:spcAft>
              <a:buClr>
                <a:schemeClr val="dk1"/>
              </a:buClr>
              <a:buSzPct val="45833"/>
              <a:buFont typeface="Arial"/>
              <a:buNone/>
            </a:pPr>
            <a:r>
              <a:t/>
            </a:r>
            <a:endParaRPr/>
          </a:p>
          <a:p>
            <a:pPr indent="0" lvl="0" marL="0" rtl="0" algn="l">
              <a:spcBef>
                <a:spcPts val="480"/>
              </a:spcBef>
              <a:spcAft>
                <a:spcPts val="0"/>
              </a:spcAft>
              <a:buClr>
                <a:srgbClr val="595959"/>
              </a:buClr>
              <a:buSzPct val="100000"/>
              <a:buNone/>
            </a:pPr>
            <a:r>
              <a:t/>
            </a:r>
            <a:endParaRPr/>
          </a:p>
        </p:txBody>
      </p:sp>
      <p:pic>
        <p:nvPicPr>
          <p:cNvPr descr="Ein Bild, das Katze, Säugetier, legend, Hauskatze enthält.&#10;&#10;Beschreibung automatisch generiert." id="203" name="Google Shape;203;p15"/>
          <p:cNvPicPr preferRelativeResize="0"/>
          <p:nvPr/>
        </p:nvPicPr>
        <p:blipFill rotWithShape="1">
          <a:blip r:embed="rId3">
            <a:alphaModFix/>
          </a:blip>
          <a:srcRect b="0" l="0" r="0" t="0"/>
          <a:stretch/>
        </p:blipFill>
        <p:spPr>
          <a:xfrm>
            <a:off x="9179650" y="403349"/>
            <a:ext cx="1944325" cy="1604500"/>
          </a:xfrm>
          <a:prstGeom prst="rect">
            <a:avLst/>
          </a:prstGeom>
          <a:noFill/>
          <a:ln>
            <a:noFill/>
          </a:ln>
        </p:spPr>
      </p:pic>
      <p:sp>
        <p:nvSpPr>
          <p:cNvPr id="204" name="Google Shape;204;p15"/>
          <p:cNvSpPr txBox="1"/>
          <p:nvPr/>
        </p:nvSpPr>
        <p:spPr>
          <a:xfrm>
            <a:off x="9552384" y="2140461"/>
            <a:ext cx="2304256"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200">
                <a:solidFill>
                  <a:srgbClr val="F2F2F2"/>
                </a:solidFill>
                <a:latin typeface="Calibri"/>
                <a:ea typeface="Calibri"/>
                <a:cs typeface="Calibri"/>
                <a:sym typeface="Calibri"/>
              </a:rPr>
              <a:t>© Krista Mangulsone</a:t>
            </a:r>
            <a:endParaRPr sz="1200">
              <a:solidFill>
                <a:srgbClr val="F2F2F2"/>
              </a:solidFill>
              <a:latin typeface="Calibri"/>
              <a:ea typeface="Calibri"/>
              <a:cs typeface="Calibri"/>
              <a:sym typeface="Calibri"/>
            </a:endParaRPr>
          </a:p>
        </p:txBody>
      </p:sp>
      <p:pic>
        <p:nvPicPr>
          <p:cNvPr descr="Ein Bild, das Text, Vektorgrafiken enthält.&#10;&#10;Beschreibung automatisch generiert." id="205" name="Google Shape;205;p15"/>
          <p:cNvPicPr preferRelativeResize="0"/>
          <p:nvPr/>
        </p:nvPicPr>
        <p:blipFill rotWithShape="1">
          <a:blip r:embed="rId4">
            <a:alphaModFix/>
          </a:blip>
          <a:srcRect b="0" l="0" r="0" t="0"/>
          <a:stretch/>
        </p:blipFill>
        <p:spPr>
          <a:xfrm>
            <a:off x="10058400" y="4954499"/>
            <a:ext cx="1594982" cy="1604507"/>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9" name="Shape 209"/>
        <p:cNvGrpSpPr/>
        <p:nvPr/>
      </p:nvGrpSpPr>
      <p:grpSpPr>
        <a:xfrm>
          <a:off x="0" y="0"/>
          <a:ext cx="0" cy="0"/>
          <a:chOff x="0" y="0"/>
          <a:chExt cx="0" cy="0"/>
        </a:xfrm>
      </p:grpSpPr>
      <p:sp>
        <p:nvSpPr>
          <p:cNvPr id="210" name="Google Shape;210;p20"/>
          <p:cNvSpPr/>
          <p:nvPr/>
        </p:nvSpPr>
        <p:spPr>
          <a:xfrm>
            <a:off x="3473424" y="725070"/>
            <a:ext cx="5245152" cy="5005525"/>
          </a:xfrm>
          <a:prstGeom prst="star5">
            <a:avLst>
              <a:gd fmla="val 19098" name="adj"/>
              <a:gd fmla="val 105146" name="hf"/>
              <a:gd fmla="val 110557" name="vf"/>
            </a:avLst>
          </a:prstGeom>
          <a:solidFill>
            <a:srgbClr val="FFFA97"/>
          </a:solidFill>
          <a:ln cap="flat" cmpd="sng" w="57150">
            <a:solidFill>
              <a:schemeClr val="accent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11" name="Google Shape;211;p20"/>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fontScale="90000"/>
          </a:bodyPr>
          <a:lstStyle/>
          <a:p>
            <a:pPr indent="0" lvl="0" marL="0" rtl="0" algn="l">
              <a:spcBef>
                <a:spcPts val="0"/>
              </a:spcBef>
              <a:spcAft>
                <a:spcPts val="0"/>
              </a:spcAft>
              <a:buClr>
                <a:schemeClr val="dk1"/>
              </a:buClr>
              <a:buSzPct val="34375"/>
              <a:buFont typeface="Arial"/>
              <a:buNone/>
            </a:pPr>
            <a:r>
              <a:rPr lang="de-DE"/>
              <a:t>Étoile d'acquisition </a:t>
            </a:r>
            <a:endParaRPr/>
          </a:p>
          <a:p>
            <a:pPr indent="0" lvl="0" marL="0" rtl="0" algn="l">
              <a:spcBef>
                <a:spcPts val="0"/>
              </a:spcBef>
              <a:spcAft>
                <a:spcPts val="0"/>
              </a:spcAft>
              <a:buClr>
                <a:schemeClr val="dk1"/>
              </a:buClr>
              <a:buSzPct val="34375"/>
              <a:buFont typeface="Arial"/>
              <a:buNone/>
            </a:pPr>
            <a:r>
              <a:t/>
            </a:r>
            <a:endParaRPr/>
          </a:p>
          <a:p>
            <a:pPr indent="0" lvl="0" marL="0" rtl="0" algn="l">
              <a:spcBef>
                <a:spcPts val="0"/>
              </a:spcBef>
              <a:spcAft>
                <a:spcPts val="0"/>
              </a:spcAft>
              <a:buClr>
                <a:srgbClr val="595959"/>
              </a:buClr>
              <a:buSzPct val="100000"/>
              <a:buFont typeface="Arial"/>
              <a:buNone/>
            </a:pPr>
            <a:r>
              <a:t/>
            </a:r>
            <a:endParaRPr/>
          </a:p>
        </p:txBody>
      </p:sp>
      <p:grpSp>
        <p:nvGrpSpPr>
          <p:cNvPr id="212" name="Google Shape;212;p20"/>
          <p:cNvGrpSpPr/>
          <p:nvPr/>
        </p:nvGrpSpPr>
        <p:grpSpPr>
          <a:xfrm>
            <a:off x="1799617" y="419519"/>
            <a:ext cx="8890955" cy="6300279"/>
            <a:chOff x="1799617" y="419519"/>
            <a:chExt cx="8890955" cy="6300279"/>
          </a:xfrm>
        </p:grpSpPr>
        <p:sp>
          <p:nvSpPr>
            <p:cNvPr id="213" name="Google Shape;213;p20"/>
            <p:cNvSpPr txBox="1"/>
            <p:nvPr/>
          </p:nvSpPr>
          <p:spPr>
            <a:xfrm>
              <a:off x="4852074" y="419519"/>
              <a:ext cx="2487900" cy="1015800"/>
            </a:xfrm>
            <a:prstGeom prst="rect">
              <a:avLst/>
            </a:prstGeom>
            <a:solidFill>
              <a:srgbClr val="FFFA97"/>
            </a:solid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de-DE" sz="2000">
                  <a:solidFill>
                    <a:schemeClr val="dk1"/>
                  </a:solidFill>
                  <a:latin typeface="Calibri"/>
                  <a:ea typeface="Calibri"/>
                  <a:cs typeface="Calibri"/>
                  <a:sym typeface="Calibri"/>
                </a:rPr>
                <a:t>1. Est-ce que je peux vous dire quelque chose ?</a:t>
              </a:r>
              <a:r>
                <a:rPr lang="de-DE" sz="2000">
                  <a:solidFill>
                    <a:schemeClr val="dk1"/>
                  </a:solidFill>
                  <a:latin typeface="Calibri"/>
                  <a:ea typeface="Calibri"/>
                  <a:cs typeface="Calibri"/>
                  <a:sym typeface="Calibri"/>
                </a:rPr>
                <a:t> </a:t>
              </a:r>
              <a:endParaRPr/>
            </a:p>
          </p:txBody>
        </p:sp>
        <p:sp>
          <p:nvSpPr>
            <p:cNvPr id="214" name="Google Shape;214;p20"/>
            <p:cNvSpPr txBox="1"/>
            <p:nvPr/>
          </p:nvSpPr>
          <p:spPr>
            <a:xfrm>
              <a:off x="6792660" y="5376652"/>
              <a:ext cx="2383925" cy="1015663"/>
            </a:xfrm>
            <a:prstGeom prst="rect">
              <a:avLst/>
            </a:prstGeom>
            <a:solidFill>
              <a:srgbClr val="FFFA97"/>
            </a:solid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de-DE" sz="2000">
                  <a:solidFill>
                    <a:schemeClr val="dk1"/>
                  </a:solidFill>
                  <a:latin typeface="Calibri"/>
                  <a:ea typeface="Calibri"/>
                  <a:cs typeface="Calibri"/>
                  <a:sym typeface="Calibri"/>
                </a:rPr>
                <a:t>3. </a:t>
              </a:r>
              <a:r>
                <a:rPr lang="de-DE" sz="2000">
                  <a:solidFill>
                    <a:schemeClr val="dk1"/>
                  </a:solidFill>
                  <a:latin typeface="Calibri"/>
                  <a:ea typeface="Calibri"/>
                  <a:cs typeface="Calibri"/>
                  <a:sym typeface="Calibri"/>
                </a:rPr>
                <a:t>Souhaitez-vous rendre votre maison plus durable ?</a:t>
              </a:r>
              <a:endParaRPr sz="2000">
                <a:solidFill>
                  <a:schemeClr val="dk1"/>
                </a:solidFill>
                <a:latin typeface="Calibri"/>
                <a:ea typeface="Calibri"/>
                <a:cs typeface="Calibri"/>
                <a:sym typeface="Calibri"/>
              </a:endParaRPr>
            </a:p>
          </p:txBody>
        </p:sp>
        <p:sp>
          <p:nvSpPr>
            <p:cNvPr id="215" name="Google Shape;215;p20"/>
            <p:cNvSpPr txBox="1"/>
            <p:nvPr/>
          </p:nvSpPr>
          <p:spPr>
            <a:xfrm>
              <a:off x="8306772" y="2391176"/>
              <a:ext cx="2383800" cy="1631700"/>
            </a:xfrm>
            <a:prstGeom prst="rect">
              <a:avLst/>
            </a:prstGeom>
            <a:solidFill>
              <a:srgbClr val="FFFA97"/>
            </a:solid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de-DE" sz="2000">
                  <a:solidFill>
                    <a:schemeClr val="dk1"/>
                  </a:solidFill>
                  <a:latin typeface="Calibri"/>
                  <a:ea typeface="Calibri"/>
                  <a:cs typeface="Calibri"/>
                  <a:sym typeface="Calibri"/>
                </a:rPr>
                <a:t>2. </a:t>
              </a:r>
              <a:r>
                <a:rPr lang="de-DE" sz="2000">
                  <a:solidFill>
                    <a:schemeClr val="dk1"/>
                  </a:solidFill>
                  <a:latin typeface="Calibri"/>
                  <a:ea typeface="Calibri"/>
                  <a:cs typeface="Calibri"/>
                  <a:sym typeface="Calibri"/>
                </a:rPr>
                <a:t>Expliquez pourquoi vous avez désintoxiqué votre maison (expérience personnelle) </a:t>
              </a:r>
              <a:endParaRPr sz="2000">
                <a:solidFill>
                  <a:schemeClr val="dk1"/>
                </a:solidFill>
                <a:latin typeface="Calibri"/>
                <a:ea typeface="Calibri"/>
                <a:cs typeface="Calibri"/>
                <a:sym typeface="Calibri"/>
              </a:endParaRPr>
            </a:p>
          </p:txBody>
        </p:sp>
        <p:sp>
          <p:nvSpPr>
            <p:cNvPr id="216" name="Google Shape;216;p20"/>
            <p:cNvSpPr txBox="1"/>
            <p:nvPr/>
          </p:nvSpPr>
          <p:spPr>
            <a:xfrm>
              <a:off x="1799617" y="5396198"/>
              <a:ext cx="3599700" cy="1323600"/>
            </a:xfrm>
            <a:prstGeom prst="rect">
              <a:avLst/>
            </a:prstGeom>
            <a:solidFill>
              <a:srgbClr val="FFFA97"/>
            </a:solid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de-DE" sz="2000">
                  <a:solidFill>
                    <a:schemeClr val="dk1"/>
                  </a:solidFill>
                  <a:latin typeface="Calibri"/>
                  <a:ea typeface="Calibri"/>
                  <a:cs typeface="Calibri"/>
                  <a:sym typeface="Calibri"/>
                </a:rPr>
                <a:t>4. </a:t>
              </a:r>
              <a:r>
                <a:rPr lang="de-DE" sz="2000">
                  <a:solidFill>
                    <a:schemeClr val="dk1"/>
                  </a:solidFill>
                  <a:latin typeface="Calibri"/>
                  <a:ea typeface="Calibri"/>
                  <a:cs typeface="Calibri"/>
                  <a:sym typeface="Calibri"/>
                </a:rPr>
                <a:t>Pourquoi serait-il important de le faire ? (Avantages) par exemple, une famille en bonne santé</a:t>
              </a:r>
              <a:endParaRPr sz="2000">
                <a:solidFill>
                  <a:schemeClr val="dk1"/>
                </a:solidFill>
                <a:latin typeface="Calibri"/>
                <a:ea typeface="Calibri"/>
                <a:cs typeface="Calibri"/>
                <a:sym typeface="Calibri"/>
              </a:endParaRPr>
            </a:p>
          </p:txBody>
        </p:sp>
        <p:sp>
          <p:nvSpPr>
            <p:cNvPr id="217" name="Google Shape;217;p20"/>
            <p:cNvSpPr txBox="1"/>
            <p:nvPr/>
          </p:nvSpPr>
          <p:spPr>
            <a:xfrm>
              <a:off x="1799617" y="2368172"/>
              <a:ext cx="2112600" cy="2247300"/>
            </a:xfrm>
            <a:prstGeom prst="rect">
              <a:avLst/>
            </a:prstGeom>
            <a:solidFill>
              <a:srgbClr val="FFFA97"/>
            </a:solid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de-DE" sz="2000">
                  <a:solidFill>
                    <a:schemeClr val="dk1"/>
                  </a:solidFill>
                  <a:latin typeface="Calibri"/>
                  <a:ea typeface="Calibri"/>
                  <a:cs typeface="Calibri"/>
                  <a:sym typeface="Calibri"/>
                </a:rPr>
                <a:t>5. </a:t>
              </a:r>
              <a:r>
                <a:rPr lang="de-DE" sz="2000">
                  <a:solidFill>
                    <a:schemeClr val="dk1"/>
                  </a:solidFill>
                  <a:latin typeface="Calibri"/>
                  <a:ea typeface="Calibri"/>
                  <a:cs typeface="Calibri"/>
                  <a:sym typeface="Calibri"/>
                </a:rPr>
                <a:t>Souhaitez-vous que je fasse un contrôle du ménage avec vous ? Si oui, quand souhaitez-vous le faire ? </a:t>
              </a:r>
              <a:endParaRPr/>
            </a:p>
          </p:txBody>
        </p:sp>
      </p:grpSp>
      <p:sp>
        <p:nvSpPr>
          <p:cNvPr id="218" name="Google Shape;218;p20"/>
          <p:cNvSpPr txBox="1"/>
          <p:nvPr/>
        </p:nvSpPr>
        <p:spPr>
          <a:xfrm>
            <a:off x="5094130" y="2954990"/>
            <a:ext cx="2003700" cy="9234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1" lang="de-DE" sz="1800">
                <a:solidFill>
                  <a:srgbClr val="F39D00"/>
                </a:solidFill>
                <a:latin typeface="Calibri"/>
                <a:ea typeface="Calibri"/>
                <a:cs typeface="Calibri"/>
                <a:sym typeface="Calibri"/>
              </a:rPr>
              <a:t>Laisser le libre choix</a:t>
            </a:r>
            <a:endParaRPr/>
          </a:p>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3" name="Shape 223"/>
        <p:cNvGrpSpPr/>
        <p:nvPr/>
      </p:nvGrpSpPr>
      <p:grpSpPr>
        <a:xfrm>
          <a:off x="0" y="0"/>
          <a:ext cx="0" cy="0"/>
          <a:chOff x="0" y="0"/>
          <a:chExt cx="0" cy="0"/>
        </a:xfrm>
      </p:grpSpPr>
      <p:sp>
        <p:nvSpPr>
          <p:cNvPr id="224" name="Google Shape;224;p21"/>
          <p:cNvSpPr txBox="1"/>
          <p:nvPr/>
        </p:nvSpPr>
        <p:spPr>
          <a:xfrm>
            <a:off x="609600" y="439446"/>
            <a:ext cx="10297200" cy="6465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3600">
                <a:solidFill>
                  <a:srgbClr val="595959"/>
                </a:solidFill>
              </a:rPr>
              <a:t>Les messages les plus importants à retenir</a:t>
            </a:r>
            <a:endParaRPr b="1" sz="3600">
              <a:solidFill>
                <a:srgbClr val="595959"/>
              </a:solidFill>
              <a:latin typeface="Arial"/>
              <a:ea typeface="Arial"/>
              <a:cs typeface="Arial"/>
              <a:sym typeface="Arial"/>
            </a:endParaRPr>
          </a:p>
        </p:txBody>
      </p:sp>
      <p:sp>
        <p:nvSpPr>
          <p:cNvPr id="225" name="Google Shape;225;p21"/>
          <p:cNvSpPr txBox="1"/>
          <p:nvPr/>
        </p:nvSpPr>
        <p:spPr>
          <a:xfrm>
            <a:off x="697117" y="1367073"/>
            <a:ext cx="10209600" cy="4971600"/>
          </a:xfrm>
          <a:prstGeom prst="rect">
            <a:avLst/>
          </a:prstGeom>
          <a:noFill/>
          <a:ln>
            <a:noFill/>
          </a:ln>
        </p:spPr>
        <p:txBody>
          <a:bodyPr anchorCtr="0" anchor="t" bIns="45700" lIns="91425" spcFirstLastPara="1" rIns="91425" wrap="square" tIns="45700">
            <a:spAutoFit/>
          </a:bodyPr>
          <a:lstStyle/>
          <a:p>
            <a:pPr indent="-501650" lvl="0" marL="457200" marR="0" rtl="0" algn="l">
              <a:spcBef>
                <a:spcPts val="0"/>
              </a:spcBef>
              <a:spcAft>
                <a:spcPts val="0"/>
              </a:spcAft>
              <a:buClr>
                <a:schemeClr val="dk1"/>
              </a:buClr>
              <a:buSzPts val="2800"/>
              <a:buFont typeface="Calibri"/>
              <a:buAutoNum type="arabicPeriod"/>
            </a:pPr>
            <a:r>
              <a:rPr lang="de-DE" sz="1800">
                <a:solidFill>
                  <a:schemeClr val="dk1"/>
                </a:solidFill>
              </a:rPr>
              <a:t>Plus de 90 % des changements de comportement entre personnes se produisent par contact physique. Vous avez donc une grande influence sur votre environnement !</a:t>
            </a:r>
            <a:endParaRPr sz="1800">
              <a:solidFill>
                <a:schemeClr val="dk1"/>
              </a:solidFill>
            </a:endParaRPr>
          </a:p>
          <a:p>
            <a:pPr indent="-501650" lvl="0" marL="457200" marR="0" rtl="0" algn="l">
              <a:spcBef>
                <a:spcPts val="0"/>
              </a:spcBef>
              <a:spcAft>
                <a:spcPts val="0"/>
              </a:spcAft>
              <a:buClr>
                <a:schemeClr val="dk1"/>
              </a:buClr>
              <a:buSzPts val="2800"/>
              <a:buFont typeface="Calibri"/>
              <a:buAutoNum type="arabicPeriod"/>
            </a:pPr>
            <a:r>
              <a:rPr lang="de-DE" sz="1800">
                <a:solidFill>
                  <a:schemeClr val="dk1"/>
                </a:solidFill>
              </a:rPr>
              <a:t>Les gens ont tendance à se conformer aux normes sociales. C'est pourquoi il est utile d'être un bon exemple. </a:t>
            </a:r>
            <a:endParaRPr sz="1800">
              <a:solidFill>
                <a:schemeClr val="dk1"/>
              </a:solidFill>
            </a:endParaRPr>
          </a:p>
          <a:p>
            <a:pPr indent="-501650" lvl="0" marL="457200" marR="0" rtl="0" algn="l">
              <a:spcBef>
                <a:spcPts val="0"/>
              </a:spcBef>
              <a:spcAft>
                <a:spcPts val="0"/>
              </a:spcAft>
              <a:buClr>
                <a:schemeClr val="dk1"/>
              </a:buClr>
              <a:buSzPts val="2800"/>
              <a:buFont typeface="Calibri"/>
              <a:buAutoNum type="arabicPeriod"/>
            </a:pPr>
            <a:r>
              <a:rPr lang="de-DE" sz="1800">
                <a:solidFill>
                  <a:schemeClr val="dk1"/>
                </a:solidFill>
              </a:rPr>
              <a:t>Communiquez à hauteur d'yeux et partagez vos propres expériences.</a:t>
            </a:r>
            <a:endParaRPr sz="1800">
              <a:solidFill>
                <a:schemeClr val="dk1"/>
              </a:solidFill>
            </a:endParaRPr>
          </a:p>
          <a:p>
            <a:pPr indent="-501650" lvl="0" marL="457200" marR="0" rtl="0" algn="l">
              <a:spcBef>
                <a:spcPts val="0"/>
              </a:spcBef>
              <a:spcAft>
                <a:spcPts val="0"/>
              </a:spcAft>
              <a:buClr>
                <a:schemeClr val="dk1"/>
              </a:buClr>
              <a:buSzPts val="2800"/>
              <a:buFont typeface="Calibri"/>
              <a:buAutoNum type="arabicPeriod"/>
            </a:pPr>
            <a:r>
              <a:rPr lang="de-DE" sz="1800">
                <a:solidFill>
                  <a:schemeClr val="dk1"/>
                </a:solidFill>
              </a:rPr>
              <a:t>Essayez d'éliminer les difficultés/obstacles ou proposez des solutions. </a:t>
            </a:r>
            <a:endParaRPr sz="1800">
              <a:solidFill>
                <a:schemeClr val="dk1"/>
              </a:solidFill>
            </a:endParaRPr>
          </a:p>
          <a:p>
            <a:pPr indent="-501650" lvl="0" marL="457200" marR="0" rtl="0" algn="l">
              <a:spcBef>
                <a:spcPts val="0"/>
              </a:spcBef>
              <a:spcAft>
                <a:spcPts val="0"/>
              </a:spcAft>
              <a:buClr>
                <a:schemeClr val="dk1"/>
              </a:buClr>
              <a:buSzPts val="2800"/>
              <a:buFont typeface="Calibri"/>
              <a:buAutoNum type="arabicPeriod"/>
            </a:pPr>
            <a:r>
              <a:rPr lang="de-DE" sz="1800">
                <a:solidFill>
                  <a:schemeClr val="dk1"/>
                </a:solidFill>
              </a:rPr>
              <a:t>Les avantages l'emportent sur les difficultés : Mettez l'accent sur les avantages d'un comportement respectueux de l'environnement !</a:t>
            </a:r>
            <a:endParaRPr sz="1800">
              <a:solidFill>
                <a:schemeClr val="dk1"/>
              </a:solidFill>
            </a:endParaRPr>
          </a:p>
          <a:p>
            <a:pPr indent="-501650" lvl="0" marL="457200" marR="0" rtl="0" algn="l">
              <a:spcBef>
                <a:spcPts val="0"/>
              </a:spcBef>
              <a:spcAft>
                <a:spcPts val="0"/>
              </a:spcAft>
              <a:buClr>
                <a:schemeClr val="dk1"/>
              </a:buClr>
              <a:buSzPts val="2800"/>
              <a:buFont typeface="Calibri"/>
              <a:buAutoNum type="arabicPeriod"/>
            </a:pPr>
            <a:r>
              <a:rPr lang="de-DE" sz="1800">
                <a:solidFill>
                  <a:schemeClr val="dk1"/>
                </a:solidFill>
              </a:rPr>
              <a:t>Les récipients en plastique (boîtes de conserve, tasses à mesurer, cuillères de cuisine, etc.) ne devraient pas avoir plus de 5 ans, car les réglementations deviennent généralement plus strictes d'année en année et il est donc très probable que le produit contienne des substances dont l'utilisation est aujourd'hui limitée.</a:t>
            </a:r>
            <a:endParaRPr sz="1800">
              <a:solidFill>
                <a:schemeClr val="dk1"/>
              </a:solidFill>
            </a:endParaRPr>
          </a:p>
          <a:p>
            <a:pPr indent="0" lvl="0" marL="457200" marR="0" rtl="0" algn="l">
              <a:spcBef>
                <a:spcPts val="0"/>
              </a:spcBef>
              <a:spcAft>
                <a:spcPts val="0"/>
              </a:spcAft>
              <a:buNone/>
            </a:pPr>
            <a:r>
              <a:t/>
            </a:r>
            <a:endParaRPr sz="2100">
              <a:solidFill>
                <a:schemeClr val="dk1"/>
              </a:solidFill>
            </a:endParaRPr>
          </a:p>
          <a:p>
            <a:pPr indent="-158750" lvl="0" marL="285750" marR="0" rtl="0" algn="l">
              <a:spcBef>
                <a:spcPts val="0"/>
              </a:spcBef>
              <a:spcAft>
                <a:spcPts val="0"/>
              </a:spcAft>
              <a:buClr>
                <a:schemeClr val="dk1"/>
              </a:buClr>
              <a:buSzPts val="2000"/>
              <a:buFont typeface="Arial"/>
              <a:buNone/>
            </a:pPr>
            <a:r>
              <a:t/>
            </a:r>
            <a:endParaRPr sz="2000">
              <a:solidFill>
                <a:schemeClr val="dk1"/>
              </a:solidFill>
              <a:latin typeface="Arial"/>
              <a:ea typeface="Arial"/>
              <a:cs typeface="Arial"/>
              <a:sym typeface="Arial"/>
            </a:endParaRPr>
          </a:p>
        </p:txBody>
      </p:sp>
      <p:pic>
        <p:nvPicPr>
          <p:cNvPr descr="Notizen Machen Huhn" id="226" name="Google Shape;226;p21"/>
          <p:cNvPicPr preferRelativeResize="0"/>
          <p:nvPr/>
        </p:nvPicPr>
        <p:blipFill rotWithShape="1">
          <a:blip r:embed="rId3">
            <a:alphaModFix/>
          </a:blip>
          <a:srcRect b="0" l="0" r="0" t="0"/>
          <a:stretch/>
        </p:blipFill>
        <p:spPr>
          <a:xfrm>
            <a:off x="0" y="5090473"/>
            <a:ext cx="1329321" cy="1329321"/>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1" name="Shape 231"/>
        <p:cNvGrpSpPr/>
        <p:nvPr/>
      </p:nvGrpSpPr>
      <p:grpSpPr>
        <a:xfrm>
          <a:off x="0" y="0"/>
          <a:ext cx="0" cy="0"/>
          <a:chOff x="0" y="0"/>
          <a:chExt cx="0" cy="0"/>
        </a:xfrm>
      </p:grpSpPr>
      <p:sp>
        <p:nvSpPr>
          <p:cNvPr id="232" name="Google Shape;232;p24"/>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rgbClr val="595959"/>
              </a:buClr>
              <a:buSzPts val="3200"/>
              <a:buFont typeface="Arial"/>
              <a:buNone/>
            </a:pPr>
            <a:r>
              <a:rPr b="1" lang="de-DE" sz="3200"/>
              <a:t>Contact &amp; further information</a:t>
            </a:r>
            <a:endParaRPr/>
          </a:p>
        </p:txBody>
      </p:sp>
      <p:sp>
        <p:nvSpPr>
          <p:cNvPr id="233" name="Google Shape;233;p24"/>
          <p:cNvSpPr txBox="1"/>
          <p:nvPr/>
        </p:nvSpPr>
        <p:spPr>
          <a:xfrm>
            <a:off x="811316" y="1556792"/>
            <a:ext cx="7673497" cy="397031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2500">
                <a:solidFill>
                  <a:srgbClr val="595959"/>
                </a:solidFill>
                <a:latin typeface="Arial"/>
                <a:ea typeface="Arial"/>
                <a:cs typeface="Arial"/>
                <a:sym typeface="Arial"/>
              </a:rPr>
              <a:t>Websites</a:t>
            </a:r>
            <a:endParaRPr/>
          </a:p>
          <a:p>
            <a:pPr indent="0" lvl="0" marL="0" marR="0" rtl="0" algn="l">
              <a:spcBef>
                <a:spcPts val="0"/>
              </a:spcBef>
              <a:spcAft>
                <a:spcPts val="0"/>
              </a:spcAft>
              <a:buNone/>
            </a:pPr>
            <a:r>
              <a:t/>
            </a:r>
            <a:endParaRPr b="1" sz="500">
              <a:solidFill>
                <a:srgbClr val="595959"/>
              </a:solidFill>
              <a:latin typeface="Arial"/>
              <a:ea typeface="Arial"/>
              <a:cs typeface="Arial"/>
              <a:sym typeface="Arial"/>
            </a:endParaRPr>
          </a:p>
          <a:p>
            <a:pPr indent="-285750" lvl="0" marL="285750" marR="0" rtl="0" algn="l">
              <a:spcBef>
                <a:spcPts val="0"/>
              </a:spcBef>
              <a:spcAft>
                <a:spcPts val="0"/>
              </a:spcAft>
              <a:buClr>
                <a:srgbClr val="595959"/>
              </a:buClr>
              <a:buSzPts val="1800"/>
              <a:buFont typeface="Noto Sans Symbols"/>
              <a:buChar char="⮚"/>
            </a:pPr>
            <a:r>
              <a:rPr b="1" lang="de-DE" sz="1800">
                <a:solidFill>
                  <a:srgbClr val="595959"/>
                </a:solidFill>
                <a:latin typeface="Arial"/>
                <a:ea typeface="Arial"/>
                <a:cs typeface="Arial"/>
                <a:sym typeface="Arial"/>
              </a:rPr>
              <a:t>BEF Germany: </a:t>
            </a:r>
            <a:r>
              <a:rPr lang="de-DE" sz="1800" u="sng">
                <a:solidFill>
                  <a:srgbClr val="595959"/>
                </a:solidFill>
                <a:latin typeface="Arial"/>
                <a:ea typeface="Arial"/>
                <a:cs typeface="Arial"/>
                <a:sym typeface="Arial"/>
                <a:hlinkClick r:id="rId3">
                  <a:extLst>
                    <a:ext uri="{A12FA001-AC4F-418D-AE19-62706E023703}">
                      <ahyp:hlinkClr val="tx"/>
                    </a:ext>
                  </a:extLst>
                </a:hlinkClick>
              </a:rPr>
              <a:t>www.bef-de.org</a:t>
            </a:r>
            <a:endParaRPr sz="1800">
              <a:solidFill>
                <a:srgbClr val="595959"/>
              </a:solidFill>
              <a:latin typeface="Arial"/>
              <a:ea typeface="Arial"/>
              <a:cs typeface="Arial"/>
              <a:sym typeface="Arial"/>
            </a:endParaRPr>
          </a:p>
          <a:p>
            <a:pPr indent="-285750" lvl="0" marL="285750" marR="0" rtl="0" algn="l">
              <a:spcBef>
                <a:spcPts val="0"/>
              </a:spcBef>
              <a:spcAft>
                <a:spcPts val="0"/>
              </a:spcAft>
              <a:buClr>
                <a:srgbClr val="595959"/>
              </a:buClr>
              <a:buSzPts val="1800"/>
              <a:buFont typeface="Noto Sans Symbols"/>
              <a:buChar char="⮚"/>
            </a:pPr>
            <a:r>
              <a:rPr b="1" lang="de-DE" sz="1800">
                <a:solidFill>
                  <a:srgbClr val="595959"/>
                </a:solidFill>
                <a:latin typeface="Arial"/>
                <a:ea typeface="Arial"/>
                <a:cs typeface="Arial"/>
                <a:sym typeface="Arial"/>
              </a:rPr>
              <a:t>Toxin-free city: </a:t>
            </a:r>
            <a:r>
              <a:rPr lang="de-DE" sz="1800">
                <a:solidFill>
                  <a:srgbClr val="595959"/>
                </a:solidFill>
                <a:latin typeface="Arial"/>
                <a:ea typeface="Arial"/>
                <a:cs typeface="Arial"/>
                <a:sym typeface="Arial"/>
              </a:rPr>
              <a:t>www.giftfreie-stadt.de </a:t>
            </a:r>
            <a:endParaRPr/>
          </a:p>
          <a:p>
            <a:pPr indent="0" lvl="0" marL="0" marR="0" rtl="0" algn="l">
              <a:spcBef>
                <a:spcPts val="0"/>
              </a:spcBef>
              <a:spcAft>
                <a:spcPts val="0"/>
              </a:spcAft>
              <a:buNone/>
            </a:pPr>
            <a:r>
              <a:t/>
            </a:r>
            <a:endParaRPr sz="1800">
              <a:solidFill>
                <a:srgbClr val="595959"/>
              </a:solidFill>
              <a:latin typeface="Arial"/>
              <a:ea typeface="Arial"/>
              <a:cs typeface="Arial"/>
              <a:sym typeface="Arial"/>
            </a:endParaRPr>
          </a:p>
          <a:p>
            <a:pPr indent="-171450" lvl="0" marL="285750" marR="0" rtl="0" algn="l">
              <a:spcBef>
                <a:spcPts val="0"/>
              </a:spcBef>
              <a:spcAft>
                <a:spcPts val="0"/>
              </a:spcAft>
              <a:buClr>
                <a:schemeClr val="dk1"/>
              </a:buClr>
              <a:buSzPts val="1800"/>
              <a:buFont typeface="Noto Sans Symbols"/>
              <a:buNone/>
            </a:pPr>
            <a:r>
              <a:t/>
            </a:r>
            <a:endParaRPr sz="1800">
              <a:solidFill>
                <a:srgbClr val="595959"/>
              </a:solidFill>
              <a:latin typeface="Arial"/>
              <a:ea typeface="Arial"/>
              <a:cs typeface="Arial"/>
              <a:sym typeface="Arial"/>
            </a:endParaRPr>
          </a:p>
          <a:p>
            <a:pPr indent="0" lvl="0" marL="0" marR="0" rtl="0" algn="l">
              <a:spcBef>
                <a:spcPts val="0"/>
              </a:spcBef>
              <a:spcAft>
                <a:spcPts val="0"/>
              </a:spcAft>
              <a:buNone/>
            </a:pPr>
            <a:r>
              <a:rPr b="1" lang="de-DE" sz="2500">
                <a:solidFill>
                  <a:srgbClr val="595959"/>
                </a:solidFill>
                <a:latin typeface="Arial"/>
                <a:ea typeface="Arial"/>
                <a:cs typeface="Arial"/>
                <a:sym typeface="Arial"/>
              </a:rPr>
              <a:t>Social media</a:t>
            </a:r>
            <a:endParaRPr/>
          </a:p>
          <a:p>
            <a:pPr indent="0" lvl="0" marL="0" marR="0" rtl="0" algn="l">
              <a:spcBef>
                <a:spcPts val="0"/>
              </a:spcBef>
              <a:spcAft>
                <a:spcPts val="0"/>
              </a:spcAft>
              <a:buNone/>
            </a:pPr>
            <a:r>
              <a:t/>
            </a:r>
            <a:endParaRPr b="1" sz="500">
              <a:solidFill>
                <a:srgbClr val="595959"/>
              </a:solidFill>
              <a:latin typeface="Arial"/>
              <a:ea typeface="Arial"/>
              <a:cs typeface="Arial"/>
              <a:sym typeface="Arial"/>
            </a:endParaRPr>
          </a:p>
          <a:p>
            <a:pPr indent="-285750" lvl="0" marL="285750" marR="0" rtl="0" algn="l">
              <a:spcBef>
                <a:spcPts val="0"/>
              </a:spcBef>
              <a:spcAft>
                <a:spcPts val="0"/>
              </a:spcAft>
              <a:buClr>
                <a:srgbClr val="595959"/>
              </a:buClr>
              <a:buSzPts val="1800"/>
              <a:buFont typeface="Noto Sans Symbols"/>
              <a:buChar char="⮚"/>
            </a:pPr>
            <a:r>
              <a:rPr b="1" lang="de-DE" sz="1800">
                <a:solidFill>
                  <a:srgbClr val="595959"/>
                </a:solidFill>
                <a:latin typeface="Arial"/>
                <a:ea typeface="Arial"/>
                <a:cs typeface="Arial"/>
                <a:sym typeface="Arial"/>
              </a:rPr>
              <a:t>Facebook: </a:t>
            </a:r>
            <a:r>
              <a:rPr lang="de-DE" sz="1800">
                <a:solidFill>
                  <a:srgbClr val="595959"/>
                </a:solidFill>
                <a:latin typeface="Arial"/>
                <a:ea typeface="Arial"/>
                <a:cs typeface="Arial"/>
                <a:sym typeface="Arial"/>
              </a:rPr>
              <a:t>bef.deutschland</a:t>
            </a:r>
            <a:endParaRPr sz="1800">
              <a:solidFill>
                <a:srgbClr val="595959"/>
              </a:solidFill>
              <a:latin typeface="Arial"/>
              <a:ea typeface="Arial"/>
              <a:cs typeface="Arial"/>
              <a:sym typeface="Arial"/>
            </a:endParaRPr>
          </a:p>
          <a:p>
            <a:pPr indent="-285750" lvl="0" marL="285750" marR="0" rtl="0" algn="l">
              <a:spcBef>
                <a:spcPts val="0"/>
              </a:spcBef>
              <a:spcAft>
                <a:spcPts val="0"/>
              </a:spcAft>
              <a:buClr>
                <a:srgbClr val="595959"/>
              </a:buClr>
              <a:buSzPts val="1800"/>
              <a:buFont typeface="Noto Sans Symbols"/>
              <a:buChar char="⮚"/>
            </a:pPr>
            <a:r>
              <a:rPr b="1" lang="de-DE" sz="1800">
                <a:solidFill>
                  <a:srgbClr val="595959"/>
                </a:solidFill>
                <a:latin typeface="Arial"/>
                <a:ea typeface="Arial"/>
                <a:cs typeface="Arial"/>
                <a:sym typeface="Arial"/>
              </a:rPr>
              <a:t>Instagram: </a:t>
            </a:r>
            <a:r>
              <a:rPr lang="de-DE" sz="1800">
                <a:solidFill>
                  <a:srgbClr val="595959"/>
                </a:solidFill>
                <a:latin typeface="Arial"/>
                <a:ea typeface="Arial"/>
                <a:cs typeface="Arial"/>
                <a:sym typeface="Arial"/>
              </a:rPr>
              <a:t>bef.deutschland</a:t>
            </a:r>
            <a:endParaRPr sz="1800">
              <a:solidFill>
                <a:srgbClr val="595959"/>
              </a:solidFill>
              <a:latin typeface="Arial"/>
              <a:ea typeface="Arial"/>
              <a:cs typeface="Arial"/>
              <a:sym typeface="Arial"/>
            </a:endParaRPr>
          </a:p>
          <a:p>
            <a:pPr indent="0" lvl="0" marL="0" marR="0" rtl="0" algn="l">
              <a:spcBef>
                <a:spcPts val="0"/>
              </a:spcBef>
              <a:spcAft>
                <a:spcPts val="0"/>
              </a:spcAft>
              <a:buNone/>
            </a:pPr>
            <a:r>
              <a:t/>
            </a:r>
            <a:endParaRPr sz="1800">
              <a:solidFill>
                <a:srgbClr val="595959"/>
              </a:solidFill>
              <a:latin typeface="Arial"/>
              <a:ea typeface="Arial"/>
              <a:cs typeface="Arial"/>
              <a:sym typeface="Arial"/>
            </a:endParaRPr>
          </a:p>
          <a:p>
            <a:pPr indent="0" lvl="0" marL="0" marR="0" rtl="0" algn="l">
              <a:spcBef>
                <a:spcPts val="0"/>
              </a:spcBef>
              <a:spcAft>
                <a:spcPts val="0"/>
              </a:spcAft>
              <a:buNone/>
            </a:pPr>
            <a:r>
              <a:rPr b="1" lang="de-DE" sz="2400">
                <a:solidFill>
                  <a:srgbClr val="595959"/>
                </a:solidFill>
                <a:latin typeface="Arial"/>
                <a:ea typeface="Arial"/>
                <a:cs typeface="Arial"/>
                <a:sym typeface="Arial"/>
              </a:rPr>
              <a:t>Contact </a:t>
            </a:r>
            <a:endParaRPr/>
          </a:p>
          <a:p>
            <a:pPr indent="-285750" lvl="0" marL="285750" marR="0" rtl="0" algn="l">
              <a:spcBef>
                <a:spcPts val="0"/>
              </a:spcBef>
              <a:spcAft>
                <a:spcPts val="0"/>
              </a:spcAft>
              <a:buClr>
                <a:srgbClr val="595959"/>
              </a:buClr>
              <a:buSzPts val="2400"/>
              <a:buFont typeface="Noto Sans Symbols"/>
              <a:buChar char="⮚"/>
            </a:pPr>
            <a:r>
              <a:rPr lang="de-DE" sz="2400">
                <a:solidFill>
                  <a:srgbClr val="595959"/>
                </a:solidFill>
                <a:latin typeface="Arial"/>
                <a:ea typeface="Arial"/>
                <a:cs typeface="Arial"/>
                <a:sym typeface="Arial"/>
              </a:rPr>
              <a:t>Email: </a:t>
            </a:r>
            <a:r>
              <a:rPr lang="de-DE" sz="2400" u="sng">
                <a:solidFill>
                  <a:srgbClr val="0000FF"/>
                </a:solidFill>
                <a:latin typeface="Arial"/>
                <a:ea typeface="Arial"/>
                <a:cs typeface="Arial"/>
                <a:sym typeface="Arial"/>
                <a:hlinkClick r:id="rId4">
                  <a:extLst>
                    <a:ext uri="{A12FA001-AC4F-418D-AE19-62706E023703}">
                      <ahyp:hlinkClr val="tx"/>
                    </a:ext>
                  </a:extLst>
                </a:hlinkClick>
              </a:rPr>
              <a:t>ChemieBotschafter@bef-en. </a:t>
            </a:r>
            <a:r>
              <a:rPr lang="de-DE" sz="2400">
                <a:solidFill>
                  <a:srgbClr val="595959"/>
                </a:solidFill>
                <a:latin typeface="Arial"/>
                <a:ea typeface="Arial"/>
                <a:cs typeface="Arial"/>
                <a:sym typeface="Arial"/>
              </a:rPr>
              <a:t>org  </a:t>
            </a:r>
            <a:endParaRPr/>
          </a:p>
          <a:p>
            <a:pPr indent="0" lvl="0" marL="0" marR="0" rtl="0" algn="l">
              <a:spcBef>
                <a:spcPts val="0"/>
              </a:spcBef>
              <a:spcAft>
                <a:spcPts val="0"/>
              </a:spcAft>
              <a:buNone/>
            </a:pPr>
            <a:r>
              <a:t/>
            </a:r>
            <a:endParaRPr sz="1800">
              <a:solidFill>
                <a:srgbClr val="595959"/>
              </a:solidFill>
              <a:latin typeface="Arial"/>
              <a:ea typeface="Arial"/>
              <a:cs typeface="Arial"/>
              <a:sym typeface="Arial"/>
            </a:endParaRPr>
          </a:p>
        </p:txBody>
      </p:sp>
      <p:pic>
        <p:nvPicPr>
          <p:cNvPr descr="Facebook Instagram Youtube Icons Png, Transparent Png ..." id="234" name="Google Shape;234;p24"/>
          <p:cNvPicPr preferRelativeResize="0"/>
          <p:nvPr/>
        </p:nvPicPr>
        <p:blipFill rotWithShape="1">
          <a:blip r:embed="rId5">
            <a:alphaModFix/>
          </a:blip>
          <a:srcRect b="0" l="0" r="25557" t="0"/>
          <a:stretch/>
        </p:blipFill>
        <p:spPr>
          <a:xfrm>
            <a:off x="2855640" y="3101561"/>
            <a:ext cx="1190215" cy="428323"/>
          </a:xfrm>
          <a:prstGeom prst="rect">
            <a:avLst/>
          </a:prstGeom>
          <a:noFill/>
          <a:ln>
            <a:noFill/>
          </a:ln>
        </p:spPr>
      </p:pic>
      <p:pic>
        <p:nvPicPr>
          <p:cNvPr id="235" name="Google Shape;235;p24"/>
          <p:cNvPicPr preferRelativeResize="0"/>
          <p:nvPr/>
        </p:nvPicPr>
        <p:blipFill rotWithShape="1">
          <a:blip r:embed="rId6">
            <a:alphaModFix/>
          </a:blip>
          <a:srcRect b="0" l="0" r="0" t="0"/>
          <a:stretch/>
        </p:blipFill>
        <p:spPr>
          <a:xfrm>
            <a:off x="7320136" y="1556792"/>
            <a:ext cx="3312368" cy="4502177"/>
          </a:xfrm>
          <a:prstGeom prst="rect">
            <a:avLst/>
          </a:prstGeom>
          <a:noFill/>
          <a:ln cap="flat" cmpd="sng" w="9525">
            <a:solidFill>
              <a:schemeClr val="accent1"/>
            </a:solidFill>
            <a:prstDash val="solid"/>
            <a:round/>
            <a:headEnd len="sm" w="sm" type="none"/>
            <a:tailEnd len="sm" w="sm" type="none"/>
          </a:ln>
          <a:effectLst>
            <a:outerShdw blurRad="50800" rotWithShape="0" algn="tl" dir="2700000" dist="38100">
              <a:srgbClr val="000000">
                <a:alpha val="40000"/>
              </a:srgbClr>
            </a:outerShdw>
          </a:effectLst>
        </p:spPr>
      </p:pic>
      <p:sp>
        <p:nvSpPr>
          <p:cNvPr id="236" name="Google Shape;236;p24"/>
          <p:cNvSpPr txBox="1"/>
          <p:nvPr/>
        </p:nvSpPr>
        <p:spPr>
          <a:xfrm>
            <a:off x="5879976" y="6453336"/>
            <a:ext cx="5544616" cy="30777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de-DE" sz="1400">
                <a:solidFill>
                  <a:srgbClr val="7F7F7F"/>
                </a:solidFill>
                <a:latin typeface="Calibri"/>
                <a:ea typeface="Calibri"/>
                <a:cs typeface="Calibri"/>
                <a:sym typeface="Calibri"/>
              </a:rPr>
              <a:t>More info: www.giftfreie-stadt.de @:ChemieBotschafter@bef-de.org</a:t>
            </a:r>
            <a:endParaRPr sz="1400">
              <a:solidFill>
                <a:srgbClr val="7F7F7F"/>
              </a:solidFill>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1" name="Shape 241"/>
        <p:cNvGrpSpPr/>
        <p:nvPr/>
      </p:nvGrpSpPr>
      <p:grpSpPr>
        <a:xfrm>
          <a:off x="0" y="0"/>
          <a:ext cx="0" cy="0"/>
          <a:chOff x="0" y="0"/>
          <a:chExt cx="0" cy="0"/>
        </a:xfrm>
      </p:grpSpPr>
      <p:sp>
        <p:nvSpPr>
          <p:cNvPr id="242" name="Google Shape;242;p25"/>
          <p:cNvSpPr txBox="1"/>
          <p:nvPr>
            <p:ph type="ctrTitle"/>
          </p:nvPr>
        </p:nvSpPr>
        <p:spPr>
          <a:xfrm>
            <a:off x="1055440" y="901874"/>
            <a:ext cx="10363200" cy="2592288"/>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1"/>
              </a:buClr>
              <a:buSzPts val="1100"/>
              <a:buFont typeface="Arial"/>
              <a:buNone/>
            </a:pPr>
            <a:r>
              <a:t/>
            </a:r>
            <a:endParaRPr>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de-DE">
                <a:latin typeface="Calibri"/>
                <a:ea typeface="Calibri"/>
                <a:cs typeface="Calibri"/>
                <a:sym typeface="Calibri"/>
              </a:rPr>
              <a:t>A la prochaine fois et restez en bonne santé !</a:t>
            </a:r>
            <a:endParaRPr>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de-DE">
                <a:latin typeface="Calibri"/>
                <a:ea typeface="Calibri"/>
                <a:cs typeface="Calibri"/>
                <a:sym typeface="Calibri"/>
              </a:rPr>
              <a:t>Votre équipe BEF</a:t>
            </a:r>
            <a:endParaRPr>
              <a:latin typeface="Calibri"/>
              <a:ea typeface="Calibri"/>
              <a:cs typeface="Calibri"/>
              <a:sym typeface="Calibri"/>
            </a:endParaRPr>
          </a:p>
          <a:p>
            <a:pPr indent="0" lvl="0" marL="0" rtl="0" algn="l">
              <a:spcBef>
                <a:spcPts val="0"/>
              </a:spcBef>
              <a:spcAft>
                <a:spcPts val="0"/>
              </a:spcAft>
              <a:buClr>
                <a:schemeClr val="lt1"/>
              </a:buClr>
              <a:buSzPts val="3200"/>
              <a:buFont typeface="Calibri"/>
              <a:buNone/>
            </a:pPr>
            <a:r>
              <a:t/>
            </a:r>
            <a:endParaRPr>
              <a:latin typeface="Calibri"/>
              <a:ea typeface="Calibri"/>
              <a:cs typeface="Calibri"/>
              <a:sym typeface="Calibri"/>
            </a:endParaRPr>
          </a:p>
        </p:txBody>
      </p:sp>
      <p:sp>
        <p:nvSpPr>
          <p:cNvPr id="243" name="Google Shape;243;p25"/>
          <p:cNvSpPr txBox="1"/>
          <p:nvPr/>
        </p:nvSpPr>
        <p:spPr>
          <a:xfrm>
            <a:off x="2999656" y="4371506"/>
            <a:ext cx="6670612" cy="307777"/>
          </a:xfrm>
          <a:prstGeom prst="rect">
            <a:avLst/>
          </a:prstGeom>
          <a:noFill/>
          <a:ln cap="flat" cmpd="sng" w="25400">
            <a:solidFill>
              <a:schemeClr val="accent6"/>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spcBef>
                <a:spcPts val="0"/>
              </a:spcBef>
              <a:spcAft>
                <a:spcPts val="0"/>
              </a:spcAft>
              <a:buNone/>
            </a:pPr>
            <a:r>
              <a:rPr lang="de-DE" sz="1400">
                <a:solidFill>
                  <a:schemeClr val="lt1"/>
                </a:solidFill>
                <a:latin typeface="Calibri"/>
                <a:ea typeface="Calibri"/>
                <a:cs typeface="Calibri"/>
                <a:sym typeface="Calibri"/>
              </a:rPr>
              <a:t>www.giftfreie-stadt.de/chemikalienbotschafterinnen @:ChemieBotschafter@bef-de.org</a:t>
            </a:r>
            <a:endParaRPr b="1" sz="1400">
              <a:solidFill>
                <a:schemeClr val="lt1"/>
              </a:solidFill>
              <a:latin typeface="Calibri"/>
              <a:ea typeface="Calibri"/>
              <a:cs typeface="Calibri"/>
              <a:sym typeface="Calibri"/>
            </a:endParaRPr>
          </a:p>
        </p:txBody>
      </p:sp>
      <p:sp>
        <p:nvSpPr>
          <p:cNvPr id="244" name="Google Shape;244;p25"/>
          <p:cNvSpPr txBox="1"/>
          <p:nvPr/>
        </p:nvSpPr>
        <p:spPr>
          <a:xfrm>
            <a:off x="263352" y="5229200"/>
            <a:ext cx="2051751"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800">
                <a:solidFill>
                  <a:schemeClr val="dk1"/>
                </a:solidFill>
                <a:latin typeface="Calibri"/>
                <a:ea typeface="Calibri"/>
                <a:cs typeface="Calibri"/>
                <a:sym typeface="Calibri"/>
              </a:rPr>
              <a:t>Sponsored by:</a:t>
            </a:r>
            <a:endParaRPr sz="1800">
              <a:solidFill>
                <a:schemeClr val="dk1"/>
              </a:solidFill>
              <a:latin typeface="Calibri"/>
              <a:ea typeface="Calibri"/>
              <a:cs typeface="Calibri"/>
              <a:sym typeface="Calibri"/>
            </a:endParaRPr>
          </a:p>
        </p:txBody>
      </p:sp>
      <p:pic>
        <p:nvPicPr>
          <p:cNvPr id="245" name="Google Shape;245;p25"/>
          <p:cNvPicPr preferRelativeResize="0"/>
          <p:nvPr/>
        </p:nvPicPr>
        <p:blipFill rotWithShape="1">
          <a:blip r:embed="rId3">
            <a:alphaModFix/>
          </a:blip>
          <a:srcRect b="0" l="0" r="0" t="0"/>
          <a:stretch/>
        </p:blipFill>
        <p:spPr>
          <a:xfrm>
            <a:off x="1025105" y="5609451"/>
            <a:ext cx="3941921" cy="839936"/>
          </a:xfrm>
          <a:prstGeom prst="rect">
            <a:avLst/>
          </a:prstGeom>
          <a:noFill/>
          <a:ln>
            <a:noFill/>
          </a:ln>
        </p:spPr>
      </p:pic>
      <p:pic>
        <p:nvPicPr>
          <p:cNvPr id="246" name="Google Shape;246;p25"/>
          <p:cNvPicPr preferRelativeResize="0"/>
          <p:nvPr/>
        </p:nvPicPr>
        <p:blipFill rotWithShape="1">
          <a:blip r:embed="rId4">
            <a:alphaModFix/>
          </a:blip>
          <a:srcRect b="0" l="0" r="0" t="0"/>
          <a:stretch/>
        </p:blipFill>
        <p:spPr>
          <a:xfrm>
            <a:off x="5343314" y="5575248"/>
            <a:ext cx="900866" cy="829030"/>
          </a:xfrm>
          <a:prstGeom prst="rect">
            <a:avLst/>
          </a:prstGeom>
          <a:noFill/>
          <a:ln>
            <a:noFill/>
          </a:ln>
        </p:spPr>
      </p:pic>
      <p:sp>
        <p:nvSpPr>
          <p:cNvPr id="247" name="Google Shape;247;p25"/>
          <p:cNvSpPr txBox="1"/>
          <p:nvPr/>
        </p:nvSpPr>
        <p:spPr>
          <a:xfrm>
            <a:off x="1025105" y="6489921"/>
            <a:ext cx="6120680" cy="246221"/>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000">
                <a:solidFill>
                  <a:schemeClr val="dk1"/>
                </a:solidFill>
                <a:latin typeface="Arial"/>
                <a:ea typeface="Arial"/>
                <a:cs typeface="Arial"/>
                <a:sym typeface="Arial"/>
              </a:rPr>
              <a:t>The responsibility for the content of this publication lies with the authors.</a:t>
            </a:r>
            <a:endParaRPr/>
          </a:p>
        </p:txBody>
      </p:sp>
    </p:spTree>
  </p:cSld>
  <p:clrMapOvr>
    <a:masterClrMapping/>
  </p:clrMapOvr>
</p:sld>
</file>

<file path=ppt/theme/theme1.xml><?xml version="1.0" encoding="utf-8"?>
<a:theme xmlns:a="http://schemas.openxmlformats.org/drawingml/2006/main" xmlns:r="http://schemas.openxmlformats.org/officeDocument/2006/relationships" name="2_Larissa">
  <a:themeElements>
    <a:clrScheme name="Larissa">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2020-06-03T12:20:12Z</dcterms:created>
  <dc:creator>carla irrgang</dc:creato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0x0101005AADDDBC97824A408962263629975533</vt:lpwstr>
  </property>
  <property fmtid="{D5CDD505-2E9C-101B-9397-08002B2CF9AE}" pid="3" name="MediaServiceImageTags">
    <vt:lpwstr/>
  </property>
</Properties>
</file>